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75" r:id="rId2"/>
  </p:sldIdLst>
  <p:sldSz cx="12192000" cy="6858000"/>
  <p:notesSz cx="6858000" cy="9144000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993" autoAdjust="0"/>
  </p:normalViewPr>
  <p:slideViewPr>
    <p:cSldViewPr snapToGrid="0" snapToObjects="1">
      <p:cViewPr varScale="1">
        <p:scale>
          <a:sx n="83" d="100"/>
          <a:sy n="83" d="100"/>
        </p:scale>
        <p:origin x="45" y="402"/>
      </p:cViewPr>
      <p:guideLst/>
    </p:cSldViewPr>
  </p:slideViewPr>
  <p:outlineViewPr>
    <p:cViewPr>
      <p:scale>
        <a:sx n="33" d="100"/>
        <a:sy n="33" d="100"/>
      </p:scale>
      <p:origin x="0" y="-44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306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2F17359-000A-9044-B834-9FBD0018D5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C98B882-BA21-D947-B59A-B375F7B018C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45A8F94-46C3-47DA-8B00-625B43F8492D}" type="datetime1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6/10/2024</a:t>
            </a:fld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219AD5B-1A75-1A4A-8459-A96AB79E9D2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49C6818-84EB-2D43-AA44-FC64C4595BF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B28A1AC-D174-D44D-BB31-612041F19AA1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51703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kumimoji="1" lang="ja-JP" altLang="en-US" noProof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3F0A302B-E961-497E-A7FC-D15316A9B574}" type="datetime1">
              <a:rPr kumimoji="1" lang="en-US" altLang="ja-JP" noProof="0" smtClean="0"/>
              <a:pPr/>
              <a:t>6/10/2024</a:t>
            </a:fld>
            <a:endParaRPr kumimoji="1" lang="ja-JP" altLang="en-US" noProof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noProof="0"/>
              <a:t>マスター テキストの書式設定</a:t>
            </a:r>
          </a:p>
          <a:p>
            <a:pPr lvl="1"/>
            <a:r>
              <a:rPr kumimoji="1" lang="ja-JP" altLang="en-US" noProof="0"/>
              <a:t>第 </a:t>
            </a:r>
            <a:r>
              <a:rPr kumimoji="1" lang="en-US" altLang="ja-JP" noProof="0"/>
              <a:t>2 </a:t>
            </a:r>
            <a:r>
              <a:rPr kumimoji="1" lang="ja-JP" altLang="en-US" noProof="0"/>
              <a:t>レベル</a:t>
            </a:r>
          </a:p>
          <a:p>
            <a:pPr lvl="2"/>
            <a:r>
              <a:rPr kumimoji="1" lang="ja-JP" altLang="en-US" noProof="0"/>
              <a:t>第 </a:t>
            </a:r>
            <a:r>
              <a:rPr kumimoji="1" lang="en-US" altLang="ja-JP" noProof="0"/>
              <a:t>3 </a:t>
            </a:r>
            <a:r>
              <a:rPr kumimoji="1" lang="ja-JP" altLang="en-US" noProof="0"/>
              <a:t>レベル</a:t>
            </a:r>
          </a:p>
          <a:p>
            <a:pPr lvl="3"/>
            <a:r>
              <a:rPr kumimoji="1" lang="ja-JP" altLang="en-US" noProof="0"/>
              <a:t>第 </a:t>
            </a:r>
            <a:r>
              <a:rPr kumimoji="1" lang="en-US" altLang="ja-JP" noProof="0"/>
              <a:t>4 </a:t>
            </a:r>
            <a:r>
              <a:rPr kumimoji="1" lang="ja-JP" altLang="en-US" noProof="0"/>
              <a:t>レベル</a:t>
            </a:r>
          </a:p>
          <a:p>
            <a:pPr lvl="4"/>
            <a:r>
              <a:rPr kumimoji="1" lang="ja-JP" altLang="en-US" noProof="0"/>
              <a:t>第 </a:t>
            </a:r>
            <a:r>
              <a:rPr kumimoji="1" lang="en-US" altLang="ja-JP" noProof="0"/>
              <a:t>5 </a:t>
            </a:r>
            <a:r>
              <a:rPr kumimoji="1"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kumimoji="1"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8AE29A02-E706-4696-82D0-9008165E2200}" type="slidenum">
              <a:rPr kumimoji="1" lang="en-US" altLang="ja-JP" noProof="0" smtClean="0"/>
              <a:pPr/>
              <a:t>‹#›</a:t>
            </a:fld>
            <a:endParaRPr kumimoji="1"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42785161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E29A02-E706-4696-82D0-9008165E2200}" type="slidenum">
              <a:rPr kumimoji="1" lang="en-US" altLang="ja-JP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16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プレゼンテーションのタイトル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図プレースホルダー 5">
            <a:extLst>
              <a:ext uri="{FF2B5EF4-FFF2-40B4-BE49-F238E27FC236}">
                <a16:creationId xmlns:a16="http://schemas.microsoft.com/office/drawing/2014/main" id="{37D7B648-BE60-43F4-8E11-2AB267410D4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2946" y="0"/>
            <a:ext cx="6098946" cy="6858000"/>
          </a:xfrm>
          <a:custGeom>
            <a:avLst/>
            <a:gdLst>
              <a:gd name="connsiteX0" fmla="*/ 0 w 5822209"/>
              <a:gd name="connsiteY0" fmla="*/ 0 h 4427316"/>
              <a:gd name="connsiteX1" fmla="*/ 5822209 w 5822209"/>
              <a:gd name="connsiteY1" fmla="*/ 0 h 4427316"/>
              <a:gd name="connsiteX2" fmla="*/ 5822209 w 5822209"/>
              <a:gd name="connsiteY2" fmla="*/ 4427316 h 4427316"/>
              <a:gd name="connsiteX3" fmla="*/ 0 w 5822209"/>
              <a:gd name="connsiteY3" fmla="*/ 4427316 h 44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2209" h="4427316">
                <a:moveTo>
                  <a:pt x="0" y="0"/>
                </a:moveTo>
                <a:lnTo>
                  <a:pt x="5822209" y="0"/>
                </a:lnTo>
                <a:lnTo>
                  <a:pt x="5822209" y="4427316"/>
                </a:lnTo>
                <a:lnTo>
                  <a:pt x="0" y="4427316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 rtlCol="0">
            <a:noAutofit/>
          </a:bodyPr>
          <a:lstStyle/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4" name="テキスト プレースホルダー 2">
            <a:extLst>
              <a:ext uri="{FF2B5EF4-FFF2-40B4-BE49-F238E27FC236}">
                <a16:creationId xmlns:a16="http://schemas.microsoft.com/office/drawing/2014/main" id="{01662FCA-743F-AC4A-B6AC-269A9A26ECF8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487905" y="5286196"/>
            <a:ext cx="4179375" cy="356462"/>
          </a:xfrm>
        </p:spPr>
        <p:txBody>
          <a:bodyPr lIns="0" rIns="0" rtlCol="0">
            <a:normAutofit/>
          </a:bodyPr>
          <a:lstStyle>
            <a:lvl1pPr marL="0" indent="0" algn="r">
              <a:buNone/>
              <a:defRPr sz="1800" b="1" i="0" cap="all" spc="300" baseline="0">
                <a:solidFill>
                  <a:schemeClr val="tx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ja-JP" altLang="en-US" noProof="0"/>
              <a:t>サブタイトルをここに入力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BBC2EA4E-1692-1548-A245-3DC65B856D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7905" y="2715790"/>
            <a:ext cx="4179376" cy="2387600"/>
          </a:xfrm>
        </p:spPr>
        <p:txBody>
          <a:bodyPr lIns="0" rIns="0" rtlCol="0" anchor="b">
            <a:normAutofit/>
          </a:bodyPr>
          <a:lstStyle>
            <a:lvl1pPr algn="r">
              <a:defRPr sz="48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cxnSp>
        <p:nvCxnSpPr>
          <p:cNvPr id="7" name="直線​​コネクタ(S) 6">
            <a:extLst>
              <a:ext uri="{FF2B5EF4-FFF2-40B4-BE49-F238E27FC236}">
                <a16:creationId xmlns:a16="http://schemas.microsoft.com/office/drawing/2014/main" id="{ED7A90A1-A930-7E45-A0C6-7B528BC17B68}"/>
              </a:ext>
            </a:extLst>
          </p:cNvPr>
          <p:cNvCxnSpPr>
            <a:cxnSpLocks/>
          </p:cNvCxnSpPr>
          <p:nvPr userDrawn="1"/>
        </p:nvCxnSpPr>
        <p:spPr>
          <a:xfrm>
            <a:off x="11057682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2289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区切り線スライド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図プレースホルダー 5">
            <a:extLst>
              <a:ext uri="{FF2B5EF4-FFF2-40B4-BE49-F238E27FC236}">
                <a16:creationId xmlns:a16="http://schemas.microsoft.com/office/drawing/2014/main" id="{37D7B648-BE60-43F4-8E11-2AB267410D4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1928264"/>
            <a:ext cx="5822209" cy="4427316"/>
          </a:xfrm>
          <a:custGeom>
            <a:avLst/>
            <a:gdLst>
              <a:gd name="connsiteX0" fmla="*/ 0 w 5822209"/>
              <a:gd name="connsiteY0" fmla="*/ 0 h 4427316"/>
              <a:gd name="connsiteX1" fmla="*/ 5822209 w 5822209"/>
              <a:gd name="connsiteY1" fmla="*/ 0 h 4427316"/>
              <a:gd name="connsiteX2" fmla="*/ 5822209 w 5822209"/>
              <a:gd name="connsiteY2" fmla="*/ 4427316 h 4427316"/>
              <a:gd name="connsiteX3" fmla="*/ 0 w 5822209"/>
              <a:gd name="connsiteY3" fmla="*/ 4427316 h 44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2209" h="4427316">
                <a:moveTo>
                  <a:pt x="0" y="0"/>
                </a:moveTo>
                <a:lnTo>
                  <a:pt x="5822209" y="0"/>
                </a:lnTo>
                <a:lnTo>
                  <a:pt x="5822209" y="4427316"/>
                </a:lnTo>
                <a:lnTo>
                  <a:pt x="0" y="4427316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 rtlCol="0">
            <a:noAutofit/>
          </a:bodyPr>
          <a:lstStyle/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10" name="テキスト プレースホルダー 2">
            <a:extLst>
              <a:ext uri="{FF2B5EF4-FFF2-40B4-BE49-F238E27FC236}">
                <a16:creationId xmlns:a16="http://schemas.microsoft.com/office/drawing/2014/main" id="{01B97752-63E3-7E41-86AA-8084AC3E48D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487905" y="4498670"/>
            <a:ext cx="4179375" cy="356462"/>
          </a:xfrm>
        </p:spPr>
        <p:txBody>
          <a:bodyPr lIns="0" rIns="0" rtlCol="0">
            <a:normAutofit/>
          </a:bodyPr>
          <a:lstStyle>
            <a:lvl1pPr marL="0" indent="0" algn="r">
              <a:buNone/>
              <a:defRPr sz="1800" b="1" i="0" cap="all" spc="300" baseline="0">
                <a:solidFill>
                  <a:schemeClr val="tx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ja-JP" altLang="en-US" noProof="0"/>
              <a:t>サブタイトルをここに入力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B45521CA-473D-274E-A252-50E49A3EFD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7905" y="1928264"/>
            <a:ext cx="4179376" cy="2387600"/>
          </a:xfrm>
        </p:spPr>
        <p:txBody>
          <a:bodyPr lIns="0" rIns="0" rtlCol="0" anchor="b">
            <a:normAutofit/>
          </a:bodyPr>
          <a:lstStyle>
            <a:lvl1pPr algn="r">
              <a:defRPr sz="48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cxnSp>
        <p:nvCxnSpPr>
          <p:cNvPr id="7" name="直線​​コネクタ(S) 6">
            <a:extLst>
              <a:ext uri="{FF2B5EF4-FFF2-40B4-BE49-F238E27FC236}">
                <a16:creationId xmlns:a16="http://schemas.microsoft.com/office/drawing/2014/main" id="{E327254B-5501-7248-A89F-42912B5A8BD2}"/>
              </a:ext>
            </a:extLst>
          </p:cNvPr>
          <p:cNvCxnSpPr>
            <a:cxnSpLocks/>
          </p:cNvCxnSpPr>
          <p:nvPr userDrawn="1"/>
        </p:nvCxnSpPr>
        <p:spPr>
          <a:xfrm>
            <a:off x="0" y="1405468"/>
            <a:ext cx="1219200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7005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区切り線スライド_4"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プレースホルダー 21" descr="タブレットを持つ女性 ">
            <a:extLst>
              <a:ext uri="{FF2B5EF4-FFF2-40B4-BE49-F238E27FC236}">
                <a16:creationId xmlns:a16="http://schemas.microsoft.com/office/drawing/2014/main" id="{79F82B97-E9C9-C740-AE3A-A0BB4822DD8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4487" y="0"/>
            <a:ext cx="11067514" cy="68580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6" name="図プレースホルダー 5">
            <a:extLst>
              <a:ext uri="{FF2B5EF4-FFF2-40B4-BE49-F238E27FC236}">
                <a16:creationId xmlns:a16="http://schemas.microsoft.com/office/drawing/2014/main" id="{37D7B648-BE60-43F4-8E11-2AB267410D4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124487" y="-1"/>
            <a:ext cx="11067514" cy="6857999"/>
          </a:xfrm>
          <a:custGeom>
            <a:avLst/>
            <a:gdLst>
              <a:gd name="connsiteX0" fmla="*/ 0 w 5822209"/>
              <a:gd name="connsiteY0" fmla="*/ 0 h 4427316"/>
              <a:gd name="connsiteX1" fmla="*/ 5822209 w 5822209"/>
              <a:gd name="connsiteY1" fmla="*/ 0 h 4427316"/>
              <a:gd name="connsiteX2" fmla="*/ 5822209 w 5822209"/>
              <a:gd name="connsiteY2" fmla="*/ 4427316 h 4427316"/>
              <a:gd name="connsiteX3" fmla="*/ 0 w 5822209"/>
              <a:gd name="connsiteY3" fmla="*/ 4427316 h 44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2209" h="4427316">
                <a:moveTo>
                  <a:pt x="0" y="0"/>
                </a:moveTo>
                <a:lnTo>
                  <a:pt x="5822209" y="0"/>
                </a:lnTo>
                <a:lnTo>
                  <a:pt x="5822209" y="4427316"/>
                </a:lnTo>
                <a:lnTo>
                  <a:pt x="0" y="4427316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 rtlCol="0">
            <a:noAutofit/>
          </a:bodyPr>
          <a:lstStyle/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4" name="テキスト プレースホルダー 2">
            <a:extLst>
              <a:ext uri="{FF2B5EF4-FFF2-40B4-BE49-F238E27FC236}">
                <a16:creationId xmlns:a16="http://schemas.microsoft.com/office/drawing/2014/main" id="{01662FCA-743F-AC4A-B6AC-269A9A26ECF8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524000" y="5286196"/>
            <a:ext cx="4179375" cy="356462"/>
          </a:xfrm>
        </p:spPr>
        <p:txBody>
          <a:bodyPr lIns="0" rIns="0" rtlCol="0">
            <a:normAutofit/>
          </a:bodyPr>
          <a:lstStyle>
            <a:lvl1pPr marL="0" indent="0">
              <a:buNone/>
              <a:defRPr sz="1800" b="1" i="0" cap="all" spc="300" baseline="0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ja-JP" altLang="en-US" noProof="0"/>
              <a:t>サブタイトルをここに入力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BBC2EA4E-1692-1548-A245-3DC65B856D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15790"/>
            <a:ext cx="4179376" cy="2387600"/>
          </a:xfrm>
        </p:spPr>
        <p:txBody>
          <a:bodyPr lIns="0" rIns="0" rtlCol="0" anchor="b">
            <a:normAutofit/>
          </a:bodyPr>
          <a:lstStyle>
            <a:lvl1pPr algn="l">
              <a:defRPr sz="4800" b="0" i="0" cap="all" baseline="0">
                <a:solidFill>
                  <a:schemeClr val="bg1"/>
                </a:solidFill>
                <a:latin typeface="Sagona ExtraLight" panose="02020303050505020204" pitchFamily="18" charset="0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cxnSp>
        <p:nvCxnSpPr>
          <p:cNvPr id="8" name="直線​​コネクタ(S) 7">
            <a:extLst>
              <a:ext uri="{FF2B5EF4-FFF2-40B4-BE49-F238E27FC236}">
                <a16:creationId xmlns:a16="http://schemas.microsoft.com/office/drawing/2014/main" id="{6C4B436F-A511-A141-900B-BA20A19A1BCE}"/>
              </a:ext>
            </a:extLst>
          </p:cNvPr>
          <p:cNvCxnSpPr>
            <a:cxnSpLocks/>
          </p:cNvCxnSpPr>
          <p:nvPr userDrawn="1"/>
        </p:nvCxnSpPr>
        <p:spPr>
          <a:xfrm>
            <a:off x="1124487" y="0"/>
            <a:ext cx="0" cy="68580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3087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区切り線スライド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プレースホルダー 21" descr="タブレットを持つ女性 ">
            <a:extLst>
              <a:ext uri="{FF2B5EF4-FFF2-40B4-BE49-F238E27FC236}">
                <a16:creationId xmlns:a16="http://schemas.microsoft.com/office/drawing/2014/main" id="{79F82B97-E9C9-C740-AE3A-A0BB4822DD8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1" cy="68580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6" name="図プレースホルダー 5">
            <a:extLst>
              <a:ext uri="{FF2B5EF4-FFF2-40B4-BE49-F238E27FC236}">
                <a16:creationId xmlns:a16="http://schemas.microsoft.com/office/drawing/2014/main" id="{37D7B648-BE60-43F4-8E11-2AB267410D4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-1"/>
            <a:ext cx="12192000" cy="6857999"/>
          </a:xfrm>
          <a:custGeom>
            <a:avLst/>
            <a:gdLst>
              <a:gd name="connsiteX0" fmla="*/ 0 w 5822209"/>
              <a:gd name="connsiteY0" fmla="*/ 0 h 4427316"/>
              <a:gd name="connsiteX1" fmla="*/ 5822209 w 5822209"/>
              <a:gd name="connsiteY1" fmla="*/ 0 h 4427316"/>
              <a:gd name="connsiteX2" fmla="*/ 5822209 w 5822209"/>
              <a:gd name="connsiteY2" fmla="*/ 4427316 h 4427316"/>
              <a:gd name="connsiteX3" fmla="*/ 0 w 5822209"/>
              <a:gd name="connsiteY3" fmla="*/ 4427316 h 44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2209" h="4427316">
                <a:moveTo>
                  <a:pt x="0" y="0"/>
                </a:moveTo>
                <a:lnTo>
                  <a:pt x="5822209" y="0"/>
                </a:lnTo>
                <a:lnTo>
                  <a:pt x="5822209" y="4427316"/>
                </a:lnTo>
                <a:lnTo>
                  <a:pt x="0" y="4427316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 rtlCol="0">
            <a:noAutofit/>
          </a:bodyPr>
          <a:lstStyle/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4" name="テキスト プレースホルダー 2">
            <a:extLst>
              <a:ext uri="{FF2B5EF4-FFF2-40B4-BE49-F238E27FC236}">
                <a16:creationId xmlns:a16="http://schemas.microsoft.com/office/drawing/2014/main" id="{01662FCA-743F-AC4A-B6AC-269A9A26ECF8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524000" y="5286196"/>
            <a:ext cx="4179375" cy="356462"/>
          </a:xfrm>
        </p:spPr>
        <p:txBody>
          <a:bodyPr lIns="0" rIns="0" rtlCol="0">
            <a:normAutofit/>
          </a:bodyPr>
          <a:lstStyle>
            <a:lvl1pPr marL="0" indent="0">
              <a:buNone/>
              <a:defRPr sz="1800" b="1" i="0" cap="all" spc="300" baseline="0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ja-JP" altLang="en-US" noProof="0"/>
              <a:t>サブタイトルをここに入力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BBC2EA4E-1692-1548-A245-3DC65B856D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15790"/>
            <a:ext cx="4179376" cy="2387600"/>
          </a:xfrm>
        </p:spPr>
        <p:txBody>
          <a:bodyPr lIns="0" rIns="0" rtlCol="0" anchor="b">
            <a:normAutofit/>
          </a:bodyPr>
          <a:lstStyle>
            <a:lvl1pPr algn="l">
              <a:defRPr sz="4800" b="0" i="0" cap="all" baseline="0">
                <a:solidFill>
                  <a:schemeClr val="bg1"/>
                </a:solidFill>
                <a:latin typeface="Sagona ExtraLight" panose="02020303050505020204" pitchFamily="18" charset="0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cxnSp>
        <p:nvCxnSpPr>
          <p:cNvPr id="9" name="直線​​コネクタ(S) 8">
            <a:extLst>
              <a:ext uri="{FF2B5EF4-FFF2-40B4-BE49-F238E27FC236}">
                <a16:creationId xmlns:a16="http://schemas.microsoft.com/office/drawing/2014/main" id="{4A57CAA2-2658-B441-A787-4B54C65D3BF1}"/>
              </a:ext>
            </a:extLst>
          </p:cNvPr>
          <p:cNvCxnSpPr>
            <a:cxnSpLocks/>
          </p:cNvCxnSpPr>
          <p:nvPr userDrawn="1"/>
        </p:nvCxnSpPr>
        <p:spPr>
          <a:xfrm>
            <a:off x="0" y="5992966"/>
            <a:ext cx="1219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238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キャプション付きコンテンツ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プレースホルダー 8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3482977"/>
            <a:ext cx="10668000" cy="337502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6" name="テキスト プレースホルダー 2">
            <a:extLst>
              <a:ext uri="{FF2B5EF4-FFF2-40B4-BE49-F238E27FC236}">
                <a16:creationId xmlns:a16="http://schemas.microsoft.com/office/drawing/2014/main" id="{5832AA92-D0AC-8247-A360-19A5932C4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5662" y="339644"/>
            <a:ext cx="5014993" cy="2806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algn="l"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 algn="l"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 algn="l"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 algn="l"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E3AD9F76-09D6-0D4E-99ED-D9391C974A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0856" y="339644"/>
            <a:ext cx="4179376" cy="2806512"/>
          </a:xfrm>
        </p:spPr>
        <p:txBody>
          <a:bodyPr lIns="0" rIns="0" rtlCol="0" anchor="ctr">
            <a:normAutofit/>
          </a:bodyPr>
          <a:lstStyle>
            <a:lvl1pPr algn="l">
              <a:defRPr sz="4800" b="0" i="0" cap="all" baseline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cxnSp>
        <p:nvCxnSpPr>
          <p:cNvPr id="11" name="直線​​コネクタ(S) 10">
            <a:extLst>
              <a:ext uri="{FF2B5EF4-FFF2-40B4-BE49-F238E27FC236}">
                <a16:creationId xmlns:a16="http://schemas.microsoft.com/office/drawing/2014/main" id="{4C8C2B99-ED08-1F48-BE5D-40E40D09C7B7}"/>
              </a:ext>
            </a:extLst>
          </p:cNvPr>
          <p:cNvCxnSpPr>
            <a:cxnSpLocks/>
          </p:cNvCxnSpPr>
          <p:nvPr userDrawn="1"/>
        </p:nvCxnSpPr>
        <p:spPr>
          <a:xfrm>
            <a:off x="11057682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8875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キャプション付きコンテンツ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プレースホルダー 8"/>
          <p:cNvSpPr>
            <a:spLocks noGrp="1"/>
          </p:cNvSpPr>
          <p:nvPr>
            <p:ph type="pic" sz="quarter" idx="10" hasCustomPrompt="1"/>
          </p:nvPr>
        </p:nvSpPr>
        <p:spPr>
          <a:xfrm>
            <a:off x="608843" y="3482977"/>
            <a:ext cx="10961177" cy="337502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cxnSp>
        <p:nvCxnSpPr>
          <p:cNvPr id="10" name="直線​​コネクタ(S) 9">
            <a:extLst>
              <a:ext uri="{FF2B5EF4-FFF2-40B4-BE49-F238E27FC236}">
                <a16:creationId xmlns:a16="http://schemas.microsoft.com/office/drawing/2014/main" id="{79B33817-49F3-B440-A271-466603AE1964}"/>
              </a:ext>
            </a:extLst>
          </p:cNvPr>
          <p:cNvCxnSpPr>
            <a:cxnSpLocks/>
          </p:cNvCxnSpPr>
          <p:nvPr userDrawn="1"/>
        </p:nvCxnSpPr>
        <p:spPr>
          <a:xfrm>
            <a:off x="0" y="421214"/>
            <a:ext cx="1219200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プレースホルダー 2">
            <a:extLst>
              <a:ext uri="{FF2B5EF4-FFF2-40B4-BE49-F238E27FC236}">
                <a16:creationId xmlns:a16="http://schemas.microsoft.com/office/drawing/2014/main" id="{8576316B-7498-2E42-9B52-88BF1C9DF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7465" y="568512"/>
            <a:ext cx="6002556" cy="2806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algn="l"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 algn="l"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 algn="l"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 algn="l"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451775DA-49A0-2F4D-9F21-5D20DA6BA9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844" y="568512"/>
            <a:ext cx="4179376" cy="2806512"/>
          </a:xfrm>
        </p:spPr>
        <p:txBody>
          <a:bodyPr lIns="0" rIns="0" rtlCol="0" anchor="ctr">
            <a:normAutofit/>
          </a:bodyPr>
          <a:lstStyle>
            <a:lvl1pPr algn="l">
              <a:defRPr sz="4800" b="0" i="0" cap="all" baseline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4964562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キャプション付きコンテンツ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プレースホルダー 8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3482977"/>
            <a:ext cx="12192000" cy="337502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cxnSp>
        <p:nvCxnSpPr>
          <p:cNvPr id="5" name="直線​​コネクタ(S) 4">
            <a:extLst>
              <a:ext uri="{FF2B5EF4-FFF2-40B4-BE49-F238E27FC236}">
                <a16:creationId xmlns:a16="http://schemas.microsoft.com/office/drawing/2014/main" id="{40C0F668-C1BA-A349-A542-9E54E73E8178}"/>
              </a:ext>
            </a:extLst>
          </p:cNvPr>
          <p:cNvCxnSpPr>
            <a:cxnSpLocks/>
          </p:cNvCxnSpPr>
          <p:nvPr userDrawn="1"/>
        </p:nvCxnSpPr>
        <p:spPr>
          <a:xfrm>
            <a:off x="4961621" y="339644"/>
            <a:ext cx="0" cy="2806512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プレースホルダー 2">
            <a:extLst>
              <a:ext uri="{FF2B5EF4-FFF2-40B4-BE49-F238E27FC236}">
                <a16:creationId xmlns:a16="http://schemas.microsoft.com/office/drawing/2014/main" id="{5832AA92-D0AC-8247-A360-19A5932C4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1244" y="339644"/>
            <a:ext cx="6002556" cy="2806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algn="l"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 algn="l"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 algn="l"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 algn="l"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E3AD9F76-09D6-0D4E-99ED-D9391C974A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2623" y="339644"/>
            <a:ext cx="4179376" cy="2806512"/>
          </a:xfrm>
        </p:spPr>
        <p:txBody>
          <a:bodyPr lIns="0" rIns="0" rtlCol="0" anchor="ctr">
            <a:normAutofit/>
          </a:bodyPr>
          <a:lstStyle>
            <a:lvl1pPr algn="l">
              <a:defRPr sz="4800" b="0" i="0" cap="all" baseline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7803267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キャプション付きコンテンツ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プレースホルダー 8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3482977"/>
            <a:ext cx="12192000" cy="337502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6" name="テキスト プレースホルダー 2">
            <a:extLst>
              <a:ext uri="{FF2B5EF4-FFF2-40B4-BE49-F238E27FC236}">
                <a16:creationId xmlns:a16="http://schemas.microsoft.com/office/drawing/2014/main" id="{5832AA92-D0AC-8247-A360-19A5932C4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1244" y="568512"/>
            <a:ext cx="6002556" cy="2806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algn="l"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 algn="l"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 algn="l"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 algn="l"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E3AD9F76-09D6-0D4E-99ED-D9391C974A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2623" y="568512"/>
            <a:ext cx="4179376" cy="2806512"/>
          </a:xfrm>
        </p:spPr>
        <p:txBody>
          <a:bodyPr lIns="0" rIns="0" rtlCol="0" anchor="ctr">
            <a:normAutofit/>
          </a:bodyPr>
          <a:lstStyle>
            <a:lvl1pPr algn="l">
              <a:defRPr sz="4800" b="0" i="0" cap="all" baseline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cxnSp>
        <p:nvCxnSpPr>
          <p:cNvPr id="15" name="直線​​コネクタ(S) 14">
            <a:extLst>
              <a:ext uri="{FF2B5EF4-FFF2-40B4-BE49-F238E27FC236}">
                <a16:creationId xmlns:a16="http://schemas.microsoft.com/office/drawing/2014/main" id="{16414763-7D4F-994A-AAA9-7DC46C19D816}"/>
              </a:ext>
            </a:extLst>
          </p:cNvPr>
          <p:cNvCxnSpPr>
            <a:cxnSpLocks/>
          </p:cNvCxnSpPr>
          <p:nvPr userDrawn="1"/>
        </p:nvCxnSpPr>
        <p:spPr>
          <a:xfrm>
            <a:off x="0" y="5992966"/>
            <a:ext cx="1219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67065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6240BE8A-3BDD-42AB-BF22-3B8D741D227C}" type="datetime1">
              <a:rPr lang="en-US" altLang="ja-JP" noProof="0" smtClean="0"/>
              <a:t>6/10/2024</a:t>
            </a:fld>
            <a:endParaRPr lang="ja-JP" altLang="en-US" noProof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31FEFF75-79D2-EE46-877B-299D1510E681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27321" y="339645"/>
            <a:ext cx="10134369" cy="1002552"/>
          </a:xfrm>
        </p:spPr>
        <p:txBody>
          <a:bodyPr lIns="0" rIns="0" rtlCol="0" anchor="b">
            <a:noAutofit/>
          </a:bodyPr>
          <a:lstStyle>
            <a:lvl1pPr algn="l">
              <a:defRPr sz="4500" b="0" i="0" cap="all" baseline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ここにタイトルを入力</a:t>
            </a:r>
          </a:p>
        </p:txBody>
      </p:sp>
      <p:cxnSp>
        <p:nvCxnSpPr>
          <p:cNvPr id="13" name="直線​​コネクタ(S)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​​コネクタ(S) 8">
            <a:extLst>
              <a:ext uri="{FF2B5EF4-FFF2-40B4-BE49-F238E27FC236}">
                <a16:creationId xmlns:a16="http://schemas.microsoft.com/office/drawing/2014/main" id="{578CECE2-CD4D-4A44-927A-53FFE158AF1C}"/>
              </a:ext>
            </a:extLst>
          </p:cNvPr>
          <p:cNvCxnSpPr>
            <a:cxnSpLocks/>
          </p:cNvCxnSpPr>
          <p:nvPr userDrawn="1"/>
        </p:nvCxnSpPr>
        <p:spPr>
          <a:xfrm>
            <a:off x="1134319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コンテンツ プレースホルダー 2">
            <a:extLst>
              <a:ext uri="{FF2B5EF4-FFF2-40B4-BE49-F238E27FC236}">
                <a16:creationId xmlns:a16="http://schemas.microsoft.com/office/drawing/2014/main" id="{11B2D7F8-9505-6148-BEA2-27C4290FF6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27321" y="2330824"/>
            <a:ext cx="4693727" cy="3846139"/>
          </a:xfr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 sz="1600"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defRPr>
            </a:lvl1pPr>
            <a:lvl2pPr>
              <a:lnSpc>
                <a:spcPct val="100000"/>
              </a:lnSpc>
              <a:defRPr sz="1600"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defRPr>
            </a:lvl2pPr>
            <a:lvl3pPr>
              <a:lnSpc>
                <a:spcPct val="100000"/>
              </a:lnSpc>
              <a:defRPr sz="1600"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defRPr>
            </a:lvl3pPr>
            <a:lvl4pPr>
              <a:lnSpc>
                <a:spcPct val="100000"/>
              </a:lnSpc>
              <a:defRPr sz="1600"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defRPr>
            </a:lvl4pPr>
            <a:lvl5pPr>
              <a:lnSpc>
                <a:spcPct val="100000"/>
              </a:lnSpc>
              <a:defRPr sz="1600"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2" name="コンテンツ プレースホルダー 3">
            <a:extLst>
              <a:ext uri="{FF2B5EF4-FFF2-40B4-BE49-F238E27FC236}">
                <a16:creationId xmlns:a16="http://schemas.microsoft.com/office/drawing/2014/main" id="{A9ADB053-F5D5-D34D-B6E3-A8AB7297F1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67963" y="2330824"/>
            <a:ext cx="4693727" cy="3846139"/>
          </a:xfr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 sz="1600"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defRPr>
            </a:lvl1pPr>
            <a:lvl2pPr>
              <a:lnSpc>
                <a:spcPct val="100000"/>
              </a:lnSpc>
              <a:defRPr sz="1600"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defRPr>
            </a:lvl2pPr>
            <a:lvl3pPr>
              <a:lnSpc>
                <a:spcPct val="100000"/>
              </a:lnSpc>
              <a:defRPr sz="1600"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defRPr>
            </a:lvl3pPr>
            <a:lvl4pPr>
              <a:lnSpc>
                <a:spcPct val="100000"/>
              </a:lnSpc>
              <a:defRPr sz="1600"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defRPr>
            </a:lvl4pPr>
            <a:lvl5pPr>
              <a:lnSpc>
                <a:spcPct val="100000"/>
              </a:lnSpc>
              <a:defRPr sz="1600"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4" name="テキスト プレースホルダー 2">
            <a:extLst>
              <a:ext uri="{FF2B5EF4-FFF2-40B4-BE49-F238E27FC236}">
                <a16:creationId xmlns:a16="http://schemas.microsoft.com/office/drawing/2014/main" id="{B75E12F7-C53F-EB47-8D86-3CE7D6B2A8FB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627322" y="1468740"/>
            <a:ext cx="4672156" cy="823912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15" name="テキスト プレースホルダー 4">
            <a:extLst>
              <a:ext uri="{FF2B5EF4-FFF2-40B4-BE49-F238E27FC236}">
                <a16:creationId xmlns:a16="http://schemas.microsoft.com/office/drawing/2014/main" id="{0C3895DE-E9F7-5A41-91A4-BC8DE509CF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67963" y="1468740"/>
            <a:ext cx="4695165" cy="823912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20737143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0639F74E-9C93-4650-BE64-86BDA14D3BFF}" type="datetime1">
              <a:rPr lang="ja-JP" altLang="en-US" noProof="0" smtClean="0"/>
              <a:t>2024/6/10</a:t>
            </a:fld>
            <a:endParaRPr lang="ja-JP" altLang="en-US" noProof="0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31FEFF75-79D2-EE46-877B-299D1510E681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23" y="339645"/>
            <a:ext cx="10134369" cy="1002552"/>
          </a:xfrm>
        </p:spPr>
        <p:txBody>
          <a:bodyPr lIns="0" rIns="0" rtlCol="0" anchor="b">
            <a:noAutofit/>
          </a:bodyPr>
          <a:lstStyle>
            <a:lvl1pPr algn="l">
              <a:defRPr sz="4500" b="0" i="0" cap="all" baseline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ここにタイトルを入力</a:t>
            </a:r>
          </a:p>
        </p:txBody>
      </p:sp>
      <p:cxnSp>
        <p:nvCxnSpPr>
          <p:cNvPr id="13" name="直線​​コネクタ(S)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コンテンツ プレースホルダー 2">
            <a:extLst>
              <a:ext uri="{FF2B5EF4-FFF2-40B4-BE49-F238E27FC236}">
                <a16:creationId xmlns:a16="http://schemas.microsoft.com/office/drawing/2014/main" id="{11B2D7F8-9505-6148-BEA2-27C4290FF6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2623" y="2330824"/>
            <a:ext cx="4693727" cy="3846139"/>
          </a:xfr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 sz="1600"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defRPr>
            </a:lvl1pPr>
            <a:lvl2pPr>
              <a:lnSpc>
                <a:spcPct val="100000"/>
              </a:lnSpc>
              <a:defRPr sz="1600"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defRPr>
            </a:lvl2pPr>
            <a:lvl3pPr>
              <a:lnSpc>
                <a:spcPct val="100000"/>
              </a:lnSpc>
              <a:defRPr sz="1600"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defRPr>
            </a:lvl3pPr>
            <a:lvl4pPr>
              <a:lnSpc>
                <a:spcPct val="100000"/>
              </a:lnSpc>
              <a:defRPr sz="1600"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defRPr>
            </a:lvl4pPr>
            <a:lvl5pPr>
              <a:lnSpc>
                <a:spcPct val="100000"/>
              </a:lnSpc>
              <a:defRPr sz="1600"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2" name="コンテンツ プレースホルダー 3">
            <a:extLst>
              <a:ext uri="{FF2B5EF4-FFF2-40B4-BE49-F238E27FC236}">
                <a16:creationId xmlns:a16="http://schemas.microsoft.com/office/drawing/2014/main" id="{A9ADB053-F5D5-D34D-B6E3-A8AB7297F1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33265" y="2330824"/>
            <a:ext cx="4693727" cy="3846139"/>
          </a:xfr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 sz="1600"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defRPr>
            </a:lvl1pPr>
            <a:lvl2pPr>
              <a:lnSpc>
                <a:spcPct val="100000"/>
              </a:lnSpc>
              <a:defRPr sz="1600"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defRPr>
            </a:lvl2pPr>
            <a:lvl3pPr>
              <a:lnSpc>
                <a:spcPct val="100000"/>
              </a:lnSpc>
              <a:defRPr sz="1600"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defRPr>
            </a:lvl3pPr>
            <a:lvl4pPr>
              <a:lnSpc>
                <a:spcPct val="100000"/>
              </a:lnSpc>
              <a:defRPr sz="1600"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defRPr>
            </a:lvl4pPr>
            <a:lvl5pPr>
              <a:lnSpc>
                <a:spcPct val="100000"/>
              </a:lnSpc>
              <a:defRPr sz="1600"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4" name="テキスト プレースホルダー 2">
            <a:extLst>
              <a:ext uri="{FF2B5EF4-FFF2-40B4-BE49-F238E27FC236}">
                <a16:creationId xmlns:a16="http://schemas.microsoft.com/office/drawing/2014/main" id="{B75E12F7-C53F-EB47-8D86-3CE7D6B2A8FB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92624" y="1468740"/>
            <a:ext cx="4672156" cy="823912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15" name="テキスト プレースホルダー 4">
            <a:extLst>
              <a:ext uri="{FF2B5EF4-FFF2-40B4-BE49-F238E27FC236}">
                <a16:creationId xmlns:a16="http://schemas.microsoft.com/office/drawing/2014/main" id="{0C3895DE-E9F7-5A41-91A4-BC8DE509CF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33265" y="1468740"/>
            <a:ext cx="4695165" cy="823912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cxnSp>
        <p:nvCxnSpPr>
          <p:cNvPr id="17" name="直線​​コネクタ(S) 16">
            <a:extLst>
              <a:ext uri="{FF2B5EF4-FFF2-40B4-BE49-F238E27FC236}">
                <a16:creationId xmlns:a16="http://schemas.microsoft.com/office/drawing/2014/main" id="{E28CCA37-00BD-0A43-8647-67DD0510A7E3}"/>
              </a:ext>
            </a:extLst>
          </p:cNvPr>
          <p:cNvCxnSpPr>
            <a:cxnSpLocks/>
          </p:cNvCxnSpPr>
          <p:nvPr userDrawn="1"/>
        </p:nvCxnSpPr>
        <p:spPr>
          <a:xfrm>
            <a:off x="11057682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9196679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33A125EE-39EF-4763-8442-F1247EFDCC69}" type="datetime1">
              <a:rPr lang="en-US" altLang="ja-JP" noProof="0" smtClean="0"/>
              <a:t>6/10/2024</a:t>
            </a:fld>
            <a:endParaRPr lang="ja-JP" altLang="en-US" noProof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31FEFF75-79D2-EE46-877B-299D1510E681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89CD5966-5C30-E943-A71E-F48460A377D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23" y="339645"/>
            <a:ext cx="11369068" cy="1002552"/>
          </a:xfrm>
        </p:spPr>
        <p:txBody>
          <a:bodyPr lIns="0" rIns="0" rtlCol="0" anchor="b">
            <a:noAutofit/>
          </a:bodyPr>
          <a:lstStyle>
            <a:lvl1pPr algn="l">
              <a:defRPr sz="4500" b="0" i="0" cap="all" baseline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ここにタイトルを入力</a:t>
            </a:r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CF969977-F5DB-3A45-9E9E-556F0938C0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2623" y="2330824"/>
            <a:ext cx="5181600" cy="3846139"/>
          </a:xfr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 sz="1600"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defRPr>
            </a:lvl1pPr>
            <a:lvl2pPr>
              <a:lnSpc>
                <a:spcPct val="100000"/>
              </a:lnSpc>
              <a:defRPr sz="1600"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defRPr>
            </a:lvl2pPr>
            <a:lvl3pPr>
              <a:lnSpc>
                <a:spcPct val="100000"/>
              </a:lnSpc>
              <a:defRPr sz="1600"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defRPr>
            </a:lvl3pPr>
            <a:lvl4pPr>
              <a:lnSpc>
                <a:spcPct val="100000"/>
              </a:lnSpc>
              <a:defRPr sz="1600"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defRPr>
            </a:lvl4pPr>
            <a:lvl5pPr>
              <a:lnSpc>
                <a:spcPct val="100000"/>
              </a:lnSpc>
              <a:defRPr sz="1600"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9" name="コンテンツ プレースホルダー 3">
            <a:extLst>
              <a:ext uri="{FF2B5EF4-FFF2-40B4-BE49-F238E27FC236}">
                <a16:creationId xmlns:a16="http://schemas.microsoft.com/office/drawing/2014/main" id="{36D6BBCB-7852-8449-BC02-C5471A775B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30824"/>
            <a:ext cx="5181600" cy="3846139"/>
          </a:xfr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 sz="1600"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defRPr>
            </a:lvl1pPr>
            <a:lvl2pPr>
              <a:lnSpc>
                <a:spcPct val="100000"/>
              </a:lnSpc>
              <a:defRPr sz="1600"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defRPr>
            </a:lvl2pPr>
            <a:lvl3pPr>
              <a:lnSpc>
                <a:spcPct val="100000"/>
              </a:lnSpc>
              <a:defRPr sz="1600"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defRPr>
            </a:lvl3pPr>
            <a:lvl4pPr>
              <a:lnSpc>
                <a:spcPct val="100000"/>
              </a:lnSpc>
              <a:defRPr sz="1600"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defRPr>
            </a:lvl4pPr>
            <a:lvl5pPr>
              <a:lnSpc>
                <a:spcPct val="100000"/>
              </a:lnSpc>
              <a:defRPr sz="1600"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0" name="テキスト プレースホルダー 2">
            <a:extLst>
              <a:ext uri="{FF2B5EF4-FFF2-40B4-BE49-F238E27FC236}">
                <a16:creationId xmlns:a16="http://schemas.microsoft.com/office/drawing/2014/main" id="{725055FA-EC63-034E-B383-78552FAEA374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92623" y="1468740"/>
            <a:ext cx="5157787" cy="823912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11" name="テキスト プレースホルダー 4">
            <a:extLst>
              <a:ext uri="{FF2B5EF4-FFF2-40B4-BE49-F238E27FC236}">
                <a16:creationId xmlns:a16="http://schemas.microsoft.com/office/drawing/2014/main" id="{163F1262-F0B7-5B4F-A1EE-7A2D9835E6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68740"/>
            <a:ext cx="5183188" cy="823912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cxnSp>
        <p:nvCxnSpPr>
          <p:cNvPr id="13" name="直線​​コネクタ(S) 12">
            <a:extLst>
              <a:ext uri="{FF2B5EF4-FFF2-40B4-BE49-F238E27FC236}">
                <a16:creationId xmlns:a16="http://schemas.microsoft.com/office/drawing/2014/main" id="{55F5877A-6F1B-5C4C-8792-78CDE344D0E0}"/>
              </a:ext>
            </a:extLst>
          </p:cNvPr>
          <p:cNvCxnSpPr>
            <a:cxnSpLocks/>
          </p:cNvCxnSpPr>
          <p:nvPr userDrawn="1"/>
        </p:nvCxnSpPr>
        <p:spPr>
          <a:xfrm>
            <a:off x="392623" y="1405468"/>
            <a:ext cx="11369068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581641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プレゼンテーションのタイトル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図プレースホルダー 5">
            <a:extLst>
              <a:ext uri="{FF2B5EF4-FFF2-40B4-BE49-F238E27FC236}">
                <a16:creationId xmlns:a16="http://schemas.microsoft.com/office/drawing/2014/main" id="{37D7B648-BE60-43F4-8E11-2AB267410D4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3055" y="0"/>
            <a:ext cx="6098946" cy="6858000"/>
          </a:xfrm>
          <a:custGeom>
            <a:avLst/>
            <a:gdLst>
              <a:gd name="connsiteX0" fmla="*/ 0 w 5822209"/>
              <a:gd name="connsiteY0" fmla="*/ 0 h 4427316"/>
              <a:gd name="connsiteX1" fmla="*/ 5822209 w 5822209"/>
              <a:gd name="connsiteY1" fmla="*/ 0 h 4427316"/>
              <a:gd name="connsiteX2" fmla="*/ 5822209 w 5822209"/>
              <a:gd name="connsiteY2" fmla="*/ 4427316 h 4427316"/>
              <a:gd name="connsiteX3" fmla="*/ 0 w 5822209"/>
              <a:gd name="connsiteY3" fmla="*/ 4427316 h 44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2209" h="4427316">
                <a:moveTo>
                  <a:pt x="0" y="0"/>
                </a:moveTo>
                <a:lnTo>
                  <a:pt x="5822209" y="0"/>
                </a:lnTo>
                <a:lnTo>
                  <a:pt x="5822209" y="4427316"/>
                </a:lnTo>
                <a:lnTo>
                  <a:pt x="0" y="4427316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 rtlCol="0">
            <a:noAutofit/>
          </a:bodyPr>
          <a:lstStyle/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cxnSp>
        <p:nvCxnSpPr>
          <p:cNvPr id="3" name="直線​​コネクタ(S) 2">
            <a:extLst>
              <a:ext uri="{FF2B5EF4-FFF2-40B4-BE49-F238E27FC236}">
                <a16:creationId xmlns:a16="http://schemas.microsoft.com/office/drawing/2014/main" id="{A9525627-537D-D740-918D-FD8895672A9F}"/>
              </a:ext>
            </a:extLst>
          </p:cNvPr>
          <p:cNvCxnSpPr>
            <a:cxnSpLocks/>
          </p:cNvCxnSpPr>
          <p:nvPr userDrawn="1"/>
        </p:nvCxnSpPr>
        <p:spPr>
          <a:xfrm>
            <a:off x="0" y="1720312"/>
            <a:ext cx="609305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プレースホルダー 2">
            <a:extLst>
              <a:ext uri="{FF2B5EF4-FFF2-40B4-BE49-F238E27FC236}">
                <a16:creationId xmlns:a16="http://schemas.microsoft.com/office/drawing/2014/main" id="{01662FCA-743F-AC4A-B6AC-269A9A26ECF8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524000" y="5286196"/>
            <a:ext cx="4179375" cy="356462"/>
          </a:xfrm>
        </p:spPr>
        <p:txBody>
          <a:bodyPr lIns="0" rIns="0" rtlCol="0">
            <a:normAutofit/>
          </a:bodyPr>
          <a:lstStyle>
            <a:lvl1pPr marL="0" indent="0">
              <a:buNone/>
              <a:defRPr sz="1800" b="1" i="0" cap="all" spc="300" baseline="0">
                <a:solidFill>
                  <a:schemeClr val="tx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ja-JP" altLang="en-US" noProof="0"/>
              <a:t>サブタイトルをここに入力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BBC2EA4E-1692-1548-A245-3DC65B856D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15790"/>
            <a:ext cx="4179376" cy="2387600"/>
          </a:xfrm>
        </p:spPr>
        <p:txBody>
          <a:bodyPr lIns="0" rIns="0" rtlCol="0" anchor="b">
            <a:normAutofit/>
          </a:bodyPr>
          <a:lstStyle>
            <a:lvl1pPr algn="l">
              <a:defRPr sz="48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8142492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図プレースホルダー 5">
            <a:extLst>
              <a:ext uri="{FF2B5EF4-FFF2-40B4-BE49-F238E27FC236}">
                <a16:creationId xmlns:a16="http://schemas.microsoft.com/office/drawing/2014/main" id="{C5233AE2-5078-C34D-8EAD-6F7B344F524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" y="-1"/>
            <a:ext cx="12192000" cy="6857999"/>
          </a:xfrm>
          <a:custGeom>
            <a:avLst/>
            <a:gdLst>
              <a:gd name="connsiteX0" fmla="*/ 0 w 5822209"/>
              <a:gd name="connsiteY0" fmla="*/ 0 h 4427316"/>
              <a:gd name="connsiteX1" fmla="*/ 5822209 w 5822209"/>
              <a:gd name="connsiteY1" fmla="*/ 0 h 4427316"/>
              <a:gd name="connsiteX2" fmla="*/ 5822209 w 5822209"/>
              <a:gd name="connsiteY2" fmla="*/ 4427316 h 4427316"/>
              <a:gd name="connsiteX3" fmla="*/ 0 w 5822209"/>
              <a:gd name="connsiteY3" fmla="*/ 4427316 h 44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2209" h="4427316">
                <a:moveTo>
                  <a:pt x="0" y="0"/>
                </a:moveTo>
                <a:lnTo>
                  <a:pt x="5822209" y="0"/>
                </a:lnTo>
                <a:lnTo>
                  <a:pt x="5822209" y="4427316"/>
                </a:lnTo>
                <a:lnTo>
                  <a:pt x="0" y="4427316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 rtlCol="0">
            <a:noAutofit/>
          </a:bodyPr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cxnSp>
        <p:nvCxnSpPr>
          <p:cNvPr id="14" name="直線​​コネクタ(S) 13">
            <a:extLst>
              <a:ext uri="{FF2B5EF4-FFF2-40B4-BE49-F238E27FC236}">
                <a16:creationId xmlns:a16="http://schemas.microsoft.com/office/drawing/2014/main" id="{24699EEF-FB75-1A46-B6B6-39CCF65A9EA4}"/>
              </a:ext>
            </a:extLst>
          </p:cNvPr>
          <p:cNvCxnSpPr>
            <a:cxnSpLocks/>
          </p:cNvCxnSpPr>
          <p:nvPr userDrawn="1"/>
        </p:nvCxnSpPr>
        <p:spPr>
          <a:xfrm>
            <a:off x="0" y="5992966"/>
            <a:ext cx="1219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A1C66C85-CED8-48E5-99B0-F04FF88DBC34}" type="datetime1">
              <a:rPr lang="en-US" altLang="ja-JP" noProof="0" smtClean="0"/>
              <a:t>6/10/2024</a:t>
            </a:fld>
            <a:endParaRPr lang="ja-JP" altLang="en-US" noProof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31FEFF75-79D2-EE46-877B-299D1510E681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89CD5966-5C30-E943-A71E-F48460A377D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23" y="339645"/>
            <a:ext cx="11369068" cy="1002552"/>
          </a:xfrm>
        </p:spPr>
        <p:txBody>
          <a:bodyPr lIns="0" rIns="0" rtlCol="0" anchor="b">
            <a:noAutofit/>
          </a:bodyPr>
          <a:lstStyle>
            <a:lvl1pPr algn="l">
              <a:defRPr sz="4500" b="0" i="0" cap="all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ここにタイトルを入力</a:t>
            </a:r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CF969977-F5DB-3A45-9E9E-556F0938C0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2623" y="2330824"/>
            <a:ext cx="5181600" cy="3846139"/>
          </a:xfr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 sz="1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defRPr>
            </a:lvl1pPr>
            <a:lvl2pPr>
              <a:lnSpc>
                <a:spcPct val="100000"/>
              </a:lnSpc>
              <a:defRPr sz="1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defRPr>
            </a:lvl2pPr>
            <a:lvl3pPr>
              <a:lnSpc>
                <a:spcPct val="100000"/>
              </a:lnSpc>
              <a:defRPr sz="1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defRPr>
            </a:lvl3pPr>
            <a:lvl4pPr>
              <a:lnSpc>
                <a:spcPct val="100000"/>
              </a:lnSpc>
              <a:defRPr sz="1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defRPr>
            </a:lvl4pPr>
            <a:lvl5pPr>
              <a:lnSpc>
                <a:spcPct val="100000"/>
              </a:lnSpc>
              <a:defRPr sz="1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9" name="コンテンツ プレースホルダー 3">
            <a:extLst>
              <a:ext uri="{FF2B5EF4-FFF2-40B4-BE49-F238E27FC236}">
                <a16:creationId xmlns:a16="http://schemas.microsoft.com/office/drawing/2014/main" id="{36D6BBCB-7852-8449-BC02-C5471A775B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30824"/>
            <a:ext cx="5181600" cy="3846139"/>
          </a:xfr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 sz="1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defRPr>
            </a:lvl1pPr>
            <a:lvl2pPr>
              <a:lnSpc>
                <a:spcPct val="100000"/>
              </a:lnSpc>
              <a:defRPr sz="1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defRPr>
            </a:lvl2pPr>
            <a:lvl3pPr>
              <a:lnSpc>
                <a:spcPct val="100000"/>
              </a:lnSpc>
              <a:defRPr sz="1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defRPr>
            </a:lvl3pPr>
            <a:lvl4pPr>
              <a:lnSpc>
                <a:spcPct val="100000"/>
              </a:lnSpc>
              <a:defRPr sz="1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defRPr>
            </a:lvl4pPr>
            <a:lvl5pPr>
              <a:lnSpc>
                <a:spcPct val="100000"/>
              </a:lnSpc>
              <a:defRPr sz="1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0" name="テキスト プレースホルダー 2">
            <a:extLst>
              <a:ext uri="{FF2B5EF4-FFF2-40B4-BE49-F238E27FC236}">
                <a16:creationId xmlns:a16="http://schemas.microsoft.com/office/drawing/2014/main" id="{725055FA-EC63-034E-B383-78552FAEA374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92623" y="1468740"/>
            <a:ext cx="5157787" cy="823912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11" name="テキスト プレースホルダー 4">
            <a:extLst>
              <a:ext uri="{FF2B5EF4-FFF2-40B4-BE49-F238E27FC236}">
                <a16:creationId xmlns:a16="http://schemas.microsoft.com/office/drawing/2014/main" id="{163F1262-F0B7-5B4F-A1EE-7A2D9835E6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68740"/>
            <a:ext cx="5183188" cy="823912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cxnSp>
        <p:nvCxnSpPr>
          <p:cNvPr id="13" name="直線​​コネクタ(S) 12">
            <a:extLst>
              <a:ext uri="{FF2B5EF4-FFF2-40B4-BE49-F238E27FC236}">
                <a16:creationId xmlns:a16="http://schemas.microsoft.com/office/drawing/2014/main" id="{55F5877A-6F1B-5C4C-8792-78CDE344D0E0}"/>
              </a:ext>
            </a:extLst>
          </p:cNvPr>
          <p:cNvCxnSpPr>
            <a:cxnSpLocks/>
          </p:cNvCxnSpPr>
          <p:nvPr userDrawn="1"/>
        </p:nvCxnSpPr>
        <p:spPr>
          <a:xfrm>
            <a:off x="392623" y="1405468"/>
            <a:ext cx="11369068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9969025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画像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図プレースホルダー 5"/>
          <p:cNvSpPr>
            <a:spLocks noGrp="1"/>
          </p:cNvSpPr>
          <p:nvPr>
            <p:ph type="pic" sz="quarter" idx="10" hasCustomPrompt="1"/>
          </p:nvPr>
        </p:nvSpPr>
        <p:spPr>
          <a:xfrm>
            <a:off x="392623" y="588936"/>
            <a:ext cx="11432584" cy="5976637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 rtlCol="0" anchor="ctr">
            <a:noAutofit/>
          </a:bodyPr>
          <a:lstStyle>
            <a:lvl1pPr algn="ctr">
              <a:defRPr sz="1600"/>
            </a:lvl1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cxnSp>
        <p:nvCxnSpPr>
          <p:cNvPr id="5" name="直線​​コネクタ(S) 4">
            <a:extLst>
              <a:ext uri="{FF2B5EF4-FFF2-40B4-BE49-F238E27FC236}">
                <a16:creationId xmlns:a16="http://schemas.microsoft.com/office/drawing/2014/main" id="{2C41291C-383F-CF4B-AB8E-2B40741A62AF}"/>
              </a:ext>
            </a:extLst>
          </p:cNvPr>
          <p:cNvCxnSpPr>
            <a:cxnSpLocks/>
          </p:cNvCxnSpPr>
          <p:nvPr userDrawn="1"/>
        </p:nvCxnSpPr>
        <p:spPr>
          <a:xfrm>
            <a:off x="0" y="292426"/>
            <a:ext cx="1219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>
            <a:extLst>
              <a:ext uri="{FF2B5EF4-FFF2-40B4-BE49-F238E27FC236}">
                <a16:creationId xmlns:a16="http://schemas.microsoft.com/office/drawing/2014/main" id="{D34C5937-11C0-4E5A-867C-7AB68EA53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0719577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画像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図プレースホルダー 5"/>
          <p:cNvSpPr>
            <a:spLocks noGrp="1"/>
          </p:cNvSpPr>
          <p:nvPr>
            <p:ph type="pic" sz="quarter" idx="10" hasCustomPrompt="1"/>
          </p:nvPr>
        </p:nvSpPr>
        <p:spPr>
          <a:xfrm>
            <a:off x="392623" y="292426"/>
            <a:ext cx="10219457" cy="6273148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 rtlCol="0" anchor="ctr">
            <a:noAutofit/>
          </a:bodyPr>
          <a:lstStyle>
            <a:lvl1pPr algn="ctr">
              <a:defRPr sz="1600"/>
            </a:lvl1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cxnSp>
        <p:nvCxnSpPr>
          <p:cNvPr id="4" name="直線​​コネクタ(S) 3">
            <a:extLst>
              <a:ext uri="{FF2B5EF4-FFF2-40B4-BE49-F238E27FC236}">
                <a16:creationId xmlns:a16="http://schemas.microsoft.com/office/drawing/2014/main" id="{F516C013-C8E5-B44C-B6D6-DE71D0CC52C4}"/>
              </a:ext>
            </a:extLst>
          </p:cNvPr>
          <p:cNvCxnSpPr>
            <a:cxnSpLocks/>
          </p:cNvCxnSpPr>
          <p:nvPr userDrawn="1"/>
        </p:nvCxnSpPr>
        <p:spPr>
          <a:xfrm>
            <a:off x="11057682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>
            <a:extLst>
              <a:ext uri="{FF2B5EF4-FFF2-40B4-BE49-F238E27FC236}">
                <a16:creationId xmlns:a16="http://schemas.microsoft.com/office/drawing/2014/main" id="{34E2D069-321B-434C-BB63-530EE51B6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121835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画像_4"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図プレースホルダー 5"/>
          <p:cNvSpPr>
            <a:spLocks noGrp="1"/>
          </p:cNvSpPr>
          <p:nvPr>
            <p:ph type="pic" sz="quarter" idx="10" hasCustomPrompt="1"/>
          </p:nvPr>
        </p:nvSpPr>
        <p:spPr>
          <a:xfrm>
            <a:off x="1134319" y="0"/>
            <a:ext cx="11057680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 rtlCol="0" anchor="ctr">
            <a:noAutofit/>
          </a:bodyPr>
          <a:lstStyle>
            <a:lvl1pPr algn="ctr">
              <a:defRPr sz="1600"/>
            </a:lvl1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cxnSp>
        <p:nvCxnSpPr>
          <p:cNvPr id="5" name="直線​​コネクタ(S) 4">
            <a:extLst>
              <a:ext uri="{FF2B5EF4-FFF2-40B4-BE49-F238E27FC236}">
                <a16:creationId xmlns:a16="http://schemas.microsoft.com/office/drawing/2014/main" id="{DCA0415B-CCA3-7142-BDAA-6DAC63FB634C}"/>
              </a:ext>
            </a:extLst>
          </p:cNvPr>
          <p:cNvCxnSpPr>
            <a:cxnSpLocks/>
          </p:cNvCxnSpPr>
          <p:nvPr userDrawn="1"/>
        </p:nvCxnSpPr>
        <p:spPr>
          <a:xfrm>
            <a:off x="1124487" y="0"/>
            <a:ext cx="0" cy="68580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>
            <a:extLst>
              <a:ext uri="{FF2B5EF4-FFF2-40B4-BE49-F238E27FC236}">
                <a16:creationId xmlns:a16="http://schemas.microsoft.com/office/drawing/2014/main" id="{A3040D77-4CF4-4BFB-9FFB-8C9746D39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492647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画像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図プレースホルダー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1999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 rtlCol="0" anchor="ctr">
            <a:noAutofit/>
          </a:bodyPr>
          <a:lstStyle>
            <a:lvl1pPr algn="ctr">
              <a:defRPr sz="1600"/>
            </a:lvl1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cxnSp>
        <p:nvCxnSpPr>
          <p:cNvPr id="7" name="直線​​コネクタ(S) 6">
            <a:extLst>
              <a:ext uri="{FF2B5EF4-FFF2-40B4-BE49-F238E27FC236}">
                <a16:creationId xmlns:a16="http://schemas.microsoft.com/office/drawing/2014/main" id="{43A34E77-65E8-214A-93DD-907ECB950F42}"/>
              </a:ext>
            </a:extLst>
          </p:cNvPr>
          <p:cNvCxnSpPr>
            <a:cxnSpLocks/>
          </p:cNvCxnSpPr>
          <p:nvPr userDrawn="1"/>
        </p:nvCxnSpPr>
        <p:spPr>
          <a:xfrm>
            <a:off x="0" y="5992966"/>
            <a:ext cx="1219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>
            <a:extLst>
              <a:ext uri="{FF2B5EF4-FFF2-40B4-BE49-F238E27FC236}">
                <a16:creationId xmlns:a16="http://schemas.microsoft.com/office/drawing/2014/main" id="{A9C15D6B-DF62-4A31-87F3-2084A6C59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478934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画像とコンテンツ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F1DBC0F3-BB10-4F36-85D5-140DFFB233F5}" type="datetime1">
              <a:rPr lang="ja-JP" altLang="en-US" noProof="0" smtClean="0"/>
              <a:t>2024/6/10</a:t>
            </a:fld>
            <a:endParaRPr lang="ja-JP" altLang="en-US" noProof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31FEFF75-79D2-EE46-877B-299D1510E681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  <p:sp>
        <p:nvSpPr>
          <p:cNvPr id="6" name="図プレースホルダー 8">
            <a:extLst>
              <a:ext uri="{FF2B5EF4-FFF2-40B4-BE49-F238E27FC236}">
                <a16:creationId xmlns:a16="http://schemas.microsoft.com/office/drawing/2014/main" id="{E0B206EA-4BA0-3F4C-A4ED-E78F311CD8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993359" y="1"/>
            <a:ext cx="5198641" cy="685800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48661" y="339645"/>
            <a:ext cx="4890577" cy="1002552"/>
          </a:xfrm>
        </p:spPr>
        <p:txBody>
          <a:bodyPr lIns="0" rIns="0" rtlCol="0" anchor="b">
            <a:noAutofit/>
          </a:bodyPr>
          <a:lstStyle>
            <a:lvl1pPr algn="l">
              <a:defRPr sz="4500" b="0" i="0" cap="all" baseline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ここにタイトルを入力</a:t>
            </a:r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3D67D640-AB06-EE4B-868D-F46A30705F6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45581" y="1507066"/>
            <a:ext cx="4890578" cy="4849283"/>
          </a:xfrm>
        </p:spPr>
        <p:txBody>
          <a:bodyPr lIns="0" rIns="0" rtlCol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lnSpc>
                <a:spcPct val="100000"/>
              </a:lnSpc>
              <a:buNone/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 marL="914400" indent="0">
              <a:lnSpc>
                <a:spcPct val="100000"/>
              </a:lnSpc>
              <a:buNone/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 marL="1371600" indent="0">
              <a:lnSpc>
                <a:spcPct val="100000"/>
              </a:lnSpc>
              <a:buNone/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 marL="1828800" indent="0">
              <a:lnSpc>
                <a:spcPct val="100000"/>
              </a:lnSpc>
              <a:buNone/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cxnSp>
        <p:nvCxnSpPr>
          <p:cNvPr id="13" name="直線​​コネクタ(S)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​​コネクタ(S) 9">
            <a:extLst>
              <a:ext uri="{FF2B5EF4-FFF2-40B4-BE49-F238E27FC236}">
                <a16:creationId xmlns:a16="http://schemas.microsoft.com/office/drawing/2014/main" id="{2B907ACF-A34F-FE4A-8511-B7FE12F69496}"/>
              </a:ext>
            </a:extLst>
          </p:cNvPr>
          <p:cNvCxnSpPr>
            <a:cxnSpLocks/>
          </p:cNvCxnSpPr>
          <p:nvPr userDrawn="1"/>
        </p:nvCxnSpPr>
        <p:spPr>
          <a:xfrm>
            <a:off x="1134319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6257057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画像とコンテンツ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9D93BC77-B9C0-4D1A-A1F1-8B5215F06F87}" type="datetime1">
              <a:rPr lang="en-US" altLang="ja-JP" noProof="0" smtClean="0"/>
              <a:t>6/10/2024</a:t>
            </a:fld>
            <a:endParaRPr lang="ja-JP" altLang="en-US" noProof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31FEFF75-79D2-EE46-877B-299D1510E681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  <p:sp>
        <p:nvSpPr>
          <p:cNvPr id="6" name="図プレースホルダー 8">
            <a:extLst>
              <a:ext uri="{FF2B5EF4-FFF2-40B4-BE49-F238E27FC236}">
                <a16:creationId xmlns:a16="http://schemas.microsoft.com/office/drawing/2014/main" id="{E0B206EA-4BA0-3F4C-A4ED-E78F311CD8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1"/>
            <a:ext cx="5198641" cy="685800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711877" y="339645"/>
            <a:ext cx="4890577" cy="1002552"/>
          </a:xfrm>
        </p:spPr>
        <p:txBody>
          <a:bodyPr lIns="0" rIns="0" rtlCol="0" anchor="b">
            <a:noAutofit/>
          </a:bodyPr>
          <a:lstStyle>
            <a:lvl1pPr algn="l">
              <a:defRPr sz="4500" b="0" i="0" cap="all" baseline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ここにタイトルを入力</a:t>
            </a:r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3D67D640-AB06-EE4B-868D-F46A30705F6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08797" y="1507066"/>
            <a:ext cx="4890578" cy="4849283"/>
          </a:xfrm>
        </p:spPr>
        <p:txBody>
          <a:bodyPr lIns="0" rIns="0" rtlCol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lnSpc>
                <a:spcPct val="100000"/>
              </a:lnSpc>
              <a:buNone/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 marL="914400" indent="0">
              <a:lnSpc>
                <a:spcPct val="100000"/>
              </a:lnSpc>
              <a:buNone/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 marL="1371600" indent="0">
              <a:lnSpc>
                <a:spcPct val="100000"/>
              </a:lnSpc>
              <a:buNone/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 marL="1828800" indent="0">
              <a:lnSpc>
                <a:spcPct val="100000"/>
              </a:lnSpc>
              <a:buNone/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cxnSp>
        <p:nvCxnSpPr>
          <p:cNvPr id="13" name="直線​​コネクタ(S)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​​コネクタ(S) 13">
            <a:extLst>
              <a:ext uri="{FF2B5EF4-FFF2-40B4-BE49-F238E27FC236}">
                <a16:creationId xmlns:a16="http://schemas.microsoft.com/office/drawing/2014/main" id="{834037ED-B73E-2946-8FAC-2803EA71C585}"/>
              </a:ext>
            </a:extLst>
          </p:cNvPr>
          <p:cNvCxnSpPr>
            <a:cxnSpLocks/>
          </p:cNvCxnSpPr>
          <p:nvPr userDrawn="1"/>
        </p:nvCxnSpPr>
        <p:spPr>
          <a:xfrm>
            <a:off x="11057682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0267292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画像とコンテンツ_4"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図プレースホルダー 8">
            <a:extLst>
              <a:ext uri="{FF2B5EF4-FFF2-40B4-BE49-F238E27FC236}">
                <a16:creationId xmlns:a16="http://schemas.microsoft.com/office/drawing/2014/main" id="{E0B206EA-4BA0-3F4C-A4ED-E78F311CD8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134319" y="1"/>
            <a:ext cx="11057681" cy="685800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163CE491-4FB6-4E21-BB92-EB2496F4DC68}" type="datetime1">
              <a:rPr lang="en-US" altLang="ja-JP" noProof="0" smtClean="0"/>
              <a:t>6/10/2024</a:t>
            </a:fld>
            <a:endParaRPr lang="ja-JP" altLang="en-US" noProof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31FEFF75-79D2-EE46-877B-299D1510E681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48661" y="339645"/>
            <a:ext cx="4890577" cy="1002552"/>
          </a:xfrm>
        </p:spPr>
        <p:txBody>
          <a:bodyPr lIns="0" rIns="0" rtlCol="0" anchor="b">
            <a:noAutofit/>
          </a:bodyPr>
          <a:lstStyle>
            <a:lvl1pPr algn="l">
              <a:defRPr sz="4500" b="0" i="0" cap="all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ここにタイトルを入力</a:t>
            </a:r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3D67D640-AB06-EE4B-868D-F46A30705F6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45581" y="1507066"/>
            <a:ext cx="4890578" cy="4849283"/>
          </a:xfrm>
        </p:spPr>
        <p:txBody>
          <a:bodyPr lIns="0" rIns="0" rtlCol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 marL="9144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 marL="13716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 marL="18288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cxnSp>
        <p:nvCxnSpPr>
          <p:cNvPr id="13" name="直線​​コネクタ(S)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​​コネクタ(S) 9">
            <a:extLst>
              <a:ext uri="{FF2B5EF4-FFF2-40B4-BE49-F238E27FC236}">
                <a16:creationId xmlns:a16="http://schemas.microsoft.com/office/drawing/2014/main" id="{2B907ACF-A34F-FE4A-8511-B7FE12F69496}"/>
              </a:ext>
            </a:extLst>
          </p:cNvPr>
          <p:cNvCxnSpPr>
            <a:cxnSpLocks/>
          </p:cNvCxnSpPr>
          <p:nvPr userDrawn="1"/>
        </p:nvCxnSpPr>
        <p:spPr>
          <a:xfrm>
            <a:off x="1124487" y="0"/>
            <a:ext cx="0" cy="68580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2394488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画像とコンテンツ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図プレースホルダー 8">
            <a:extLst>
              <a:ext uri="{FF2B5EF4-FFF2-40B4-BE49-F238E27FC236}">
                <a16:creationId xmlns:a16="http://schemas.microsoft.com/office/drawing/2014/main" id="{E0B206EA-4BA0-3F4C-A4ED-E78F311CD8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" y="1"/>
            <a:ext cx="12192000" cy="685800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AC5B352E-1625-434C-B1DB-AE1072BC6804}" type="datetime1">
              <a:rPr lang="en-US" altLang="ja-JP" noProof="0" smtClean="0"/>
              <a:t>6/10/2024</a:t>
            </a:fld>
            <a:endParaRPr lang="ja-JP" altLang="en-US" noProof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31FEFF75-79D2-EE46-877B-299D1510E681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  <p:cxnSp>
        <p:nvCxnSpPr>
          <p:cNvPr id="13" name="直線​​コネクタ(S)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​​コネクタ(S) 11">
            <a:extLst>
              <a:ext uri="{FF2B5EF4-FFF2-40B4-BE49-F238E27FC236}">
                <a16:creationId xmlns:a16="http://schemas.microsoft.com/office/drawing/2014/main" id="{D69E9592-D634-1947-B3FB-EB3B7F16FF28}"/>
              </a:ext>
            </a:extLst>
          </p:cNvPr>
          <p:cNvCxnSpPr>
            <a:cxnSpLocks/>
          </p:cNvCxnSpPr>
          <p:nvPr userDrawn="1"/>
        </p:nvCxnSpPr>
        <p:spPr>
          <a:xfrm>
            <a:off x="0" y="5992966"/>
            <a:ext cx="1219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タイトル 1">
            <a:extLst>
              <a:ext uri="{FF2B5EF4-FFF2-40B4-BE49-F238E27FC236}">
                <a16:creationId xmlns:a16="http://schemas.microsoft.com/office/drawing/2014/main" id="{6D456EAF-F3B8-AF4A-90FF-4B0693C56A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23" y="339645"/>
            <a:ext cx="4890577" cy="1002552"/>
          </a:xfrm>
        </p:spPr>
        <p:txBody>
          <a:bodyPr lIns="0" rIns="0" rtlCol="0" anchor="b">
            <a:noAutofit/>
          </a:bodyPr>
          <a:lstStyle>
            <a:lvl1pPr algn="l">
              <a:defRPr sz="4500" b="0" i="0" cap="all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ここにタイトルを入力</a:t>
            </a:r>
          </a:p>
        </p:txBody>
      </p:sp>
      <p:sp>
        <p:nvSpPr>
          <p:cNvPr id="15" name="テキスト プレースホルダー 10">
            <a:extLst>
              <a:ext uri="{FF2B5EF4-FFF2-40B4-BE49-F238E27FC236}">
                <a16:creationId xmlns:a16="http://schemas.microsoft.com/office/drawing/2014/main" id="{F7FB4ADF-1B3E-A442-B2C9-518CBE7637D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92624" y="1507066"/>
            <a:ext cx="4890578" cy="4849283"/>
          </a:xfrm>
        </p:spPr>
        <p:txBody>
          <a:bodyPr lIns="0" rIns="0" rtlCol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 marL="9144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 marL="13716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 marL="18288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448996697"/>
      </p:ext>
    </p:extLst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画像とキャプション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図プレースホルダー 5"/>
          <p:cNvSpPr>
            <a:spLocks noGrp="1"/>
          </p:cNvSpPr>
          <p:nvPr>
            <p:ph type="pic" sz="quarter" idx="10" hasCustomPrompt="1"/>
          </p:nvPr>
        </p:nvSpPr>
        <p:spPr>
          <a:xfrm>
            <a:off x="346059" y="292426"/>
            <a:ext cx="6297515" cy="6273148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 rtlCol="0" anchor="ctr">
            <a:noAutofit/>
          </a:bodyPr>
          <a:lstStyle>
            <a:lvl1pPr algn="ctr"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97670D6E-CED1-EE4B-A761-0D1C7A246F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313354" y="4418889"/>
            <a:ext cx="3289100" cy="637507"/>
          </a:xfrm>
        </p:spPr>
        <p:txBody>
          <a:bodyPr lIns="0" rIns="0" rtlCol="0" anchor="b">
            <a:noAutofit/>
          </a:bodyPr>
          <a:lstStyle>
            <a:lvl1pPr algn="l">
              <a:defRPr sz="4000" b="0" i="0" cap="all" baseline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タイトル </a:t>
            </a:r>
            <a:br>
              <a:rPr lang="ja-JP" altLang="en-US" noProof="0"/>
            </a:br>
            <a:r>
              <a:rPr lang="ja-JP" altLang="en-US" noProof="0"/>
              <a:t>ここに入力</a:t>
            </a:r>
          </a:p>
        </p:txBody>
      </p:sp>
      <p:sp>
        <p:nvSpPr>
          <p:cNvPr id="10" name="テキスト プレースホルダー 10">
            <a:extLst>
              <a:ext uri="{FF2B5EF4-FFF2-40B4-BE49-F238E27FC236}">
                <a16:creationId xmlns:a16="http://schemas.microsoft.com/office/drawing/2014/main" id="{0DAC9D44-F28B-2B43-8B6F-260CB811AA3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13355" y="5080791"/>
            <a:ext cx="3289100" cy="1484783"/>
          </a:xfrm>
        </p:spPr>
        <p:txBody>
          <a:bodyPr lIns="0" rIns="0" rtlCol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lnSpc>
                <a:spcPct val="100000"/>
              </a:lnSpc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 marL="914400" indent="0">
              <a:lnSpc>
                <a:spcPct val="100000"/>
              </a:lnSpc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 marL="1371600" indent="0">
              <a:lnSpc>
                <a:spcPct val="100000"/>
              </a:lnSpc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 marL="1828800" indent="0">
              <a:lnSpc>
                <a:spcPct val="100000"/>
              </a:lnSpc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cxnSp>
        <p:nvCxnSpPr>
          <p:cNvPr id="11" name="直線​​コネクタ(S) 10">
            <a:extLst>
              <a:ext uri="{FF2B5EF4-FFF2-40B4-BE49-F238E27FC236}">
                <a16:creationId xmlns:a16="http://schemas.microsoft.com/office/drawing/2014/main" id="{B39C4094-208E-7E4A-848A-F76A1573073A}"/>
              </a:ext>
            </a:extLst>
          </p:cNvPr>
          <p:cNvCxnSpPr>
            <a:cxnSpLocks/>
          </p:cNvCxnSpPr>
          <p:nvPr userDrawn="1"/>
        </p:nvCxnSpPr>
        <p:spPr>
          <a:xfrm>
            <a:off x="11057682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355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プレゼンテーションのタイトル_4"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図プレースホルダー 5">
            <a:extLst>
              <a:ext uri="{FF2B5EF4-FFF2-40B4-BE49-F238E27FC236}">
                <a16:creationId xmlns:a16="http://schemas.microsoft.com/office/drawing/2014/main" id="{37D7B648-BE60-43F4-8E11-2AB267410D4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134319" y="0"/>
            <a:ext cx="11057681" cy="6858000"/>
          </a:xfrm>
          <a:custGeom>
            <a:avLst/>
            <a:gdLst>
              <a:gd name="connsiteX0" fmla="*/ 0 w 5822209"/>
              <a:gd name="connsiteY0" fmla="*/ 0 h 4427316"/>
              <a:gd name="connsiteX1" fmla="*/ 5822209 w 5822209"/>
              <a:gd name="connsiteY1" fmla="*/ 0 h 4427316"/>
              <a:gd name="connsiteX2" fmla="*/ 5822209 w 5822209"/>
              <a:gd name="connsiteY2" fmla="*/ 4427316 h 4427316"/>
              <a:gd name="connsiteX3" fmla="*/ 0 w 5822209"/>
              <a:gd name="connsiteY3" fmla="*/ 4427316 h 44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2209" h="4427316">
                <a:moveTo>
                  <a:pt x="0" y="0"/>
                </a:moveTo>
                <a:lnTo>
                  <a:pt x="5822209" y="0"/>
                </a:lnTo>
                <a:lnTo>
                  <a:pt x="5822209" y="4427316"/>
                </a:lnTo>
                <a:lnTo>
                  <a:pt x="0" y="4427316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 rtlCol="0">
            <a:noAutofit/>
          </a:bodyPr>
          <a:lstStyle/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cxnSp>
        <p:nvCxnSpPr>
          <p:cNvPr id="3" name="直線​​コネクタ(S) 2">
            <a:extLst>
              <a:ext uri="{FF2B5EF4-FFF2-40B4-BE49-F238E27FC236}">
                <a16:creationId xmlns:a16="http://schemas.microsoft.com/office/drawing/2014/main" id="{A9525627-537D-D740-918D-FD8895672A9F}"/>
              </a:ext>
            </a:extLst>
          </p:cNvPr>
          <p:cNvCxnSpPr>
            <a:cxnSpLocks/>
          </p:cNvCxnSpPr>
          <p:nvPr userDrawn="1"/>
        </p:nvCxnSpPr>
        <p:spPr>
          <a:xfrm>
            <a:off x="1124487" y="0"/>
            <a:ext cx="0" cy="68580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プレースホルダー 2">
            <a:extLst>
              <a:ext uri="{FF2B5EF4-FFF2-40B4-BE49-F238E27FC236}">
                <a16:creationId xmlns:a16="http://schemas.microsoft.com/office/drawing/2014/main" id="{01662FCA-743F-AC4A-B6AC-269A9A26ECF8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524000" y="5286196"/>
            <a:ext cx="4179375" cy="356462"/>
          </a:xfrm>
        </p:spPr>
        <p:txBody>
          <a:bodyPr lIns="0" rIns="0" rtlCol="0">
            <a:normAutofit/>
          </a:bodyPr>
          <a:lstStyle>
            <a:lvl1pPr marL="0" indent="0">
              <a:buNone/>
              <a:defRPr sz="1800" b="1" i="0" cap="all" spc="300" baseline="0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ja-JP" altLang="en-US" noProof="0"/>
              <a:t>サブタイトルをここに入力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BBC2EA4E-1692-1548-A245-3DC65B856D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15790"/>
            <a:ext cx="4179376" cy="2387600"/>
          </a:xfrm>
        </p:spPr>
        <p:txBody>
          <a:bodyPr lIns="0" rIns="0" rtlCol="0" anchor="b">
            <a:normAutofit/>
          </a:bodyPr>
          <a:lstStyle>
            <a:lvl1pPr algn="l">
              <a:defRPr sz="4800" b="0" i="0" cap="all" baseline="0">
                <a:solidFill>
                  <a:schemeClr val="bg1"/>
                </a:solidFill>
                <a:latin typeface="Sagona ExtraLight" panose="02020303050505020204" pitchFamily="18" charset="0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75684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画像とキャプション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図プレースホルダー 5"/>
          <p:cNvSpPr>
            <a:spLocks noGrp="1"/>
          </p:cNvSpPr>
          <p:nvPr>
            <p:ph type="pic" sz="quarter" idx="10" hasCustomPrompt="1"/>
          </p:nvPr>
        </p:nvSpPr>
        <p:spPr>
          <a:xfrm>
            <a:off x="5445942" y="292426"/>
            <a:ext cx="6297515" cy="6273148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 rtlCol="0" anchor="ctr">
            <a:noAutofit/>
          </a:bodyPr>
          <a:lstStyle>
            <a:lvl1pPr algn="ctr"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97670D6E-CED1-EE4B-A761-0D1C7A246F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22" y="4418889"/>
            <a:ext cx="4609683" cy="637507"/>
          </a:xfrm>
        </p:spPr>
        <p:txBody>
          <a:bodyPr lIns="0" rIns="0" rtlCol="0" anchor="b">
            <a:noAutofit/>
          </a:bodyPr>
          <a:lstStyle>
            <a:lvl1pPr algn="l">
              <a:defRPr sz="4000" b="0" i="0" cap="all" baseline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タイトルをここに入力</a:t>
            </a:r>
          </a:p>
        </p:txBody>
      </p:sp>
      <p:sp>
        <p:nvSpPr>
          <p:cNvPr id="10" name="テキスト プレースホルダー 10">
            <a:extLst>
              <a:ext uri="{FF2B5EF4-FFF2-40B4-BE49-F238E27FC236}">
                <a16:creationId xmlns:a16="http://schemas.microsoft.com/office/drawing/2014/main" id="{0DAC9D44-F28B-2B43-8B6F-260CB811AA3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92622" y="5080791"/>
            <a:ext cx="4609683" cy="1484783"/>
          </a:xfrm>
        </p:spPr>
        <p:txBody>
          <a:bodyPr lIns="0" rIns="0" rtlCol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lnSpc>
                <a:spcPct val="100000"/>
              </a:lnSpc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 marL="914400" indent="0">
              <a:lnSpc>
                <a:spcPct val="100000"/>
              </a:lnSpc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 marL="1371600" indent="0">
              <a:lnSpc>
                <a:spcPct val="100000"/>
              </a:lnSpc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 marL="1828800" indent="0">
              <a:lnSpc>
                <a:spcPct val="100000"/>
              </a:lnSpc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cxnSp>
        <p:nvCxnSpPr>
          <p:cNvPr id="7" name="直線​​コネクタ(S) 6">
            <a:extLst>
              <a:ext uri="{FF2B5EF4-FFF2-40B4-BE49-F238E27FC236}">
                <a16:creationId xmlns:a16="http://schemas.microsoft.com/office/drawing/2014/main" id="{8BE71BC7-72EE-294C-9A39-61A77EE295A0}"/>
              </a:ext>
            </a:extLst>
          </p:cNvPr>
          <p:cNvCxnSpPr>
            <a:cxnSpLocks/>
          </p:cNvCxnSpPr>
          <p:nvPr userDrawn="1"/>
        </p:nvCxnSpPr>
        <p:spPr>
          <a:xfrm>
            <a:off x="392623" y="5080791"/>
            <a:ext cx="4609683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17384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画像とキャプション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図プレースホルダー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 rtlCol="0" anchor="ctr">
            <a:noAutofit/>
          </a:bodyPr>
          <a:lstStyle>
            <a:lvl1pPr algn="ctr"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97670D6E-CED1-EE4B-A761-0D1C7A246F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45581" y="4418889"/>
            <a:ext cx="3289100" cy="637507"/>
          </a:xfrm>
        </p:spPr>
        <p:txBody>
          <a:bodyPr lIns="0" rIns="0" rtlCol="0" anchor="b">
            <a:noAutofit/>
          </a:bodyPr>
          <a:lstStyle>
            <a:lvl1pPr algn="l">
              <a:defRPr sz="4000" b="0" i="0" cap="all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タイトル </a:t>
            </a:r>
            <a:br>
              <a:rPr lang="ja-JP" altLang="en-US" noProof="0"/>
            </a:br>
            <a:r>
              <a:rPr lang="ja-JP" altLang="en-US" noProof="0"/>
              <a:t>ここに入力</a:t>
            </a:r>
          </a:p>
        </p:txBody>
      </p:sp>
      <p:sp>
        <p:nvSpPr>
          <p:cNvPr id="10" name="テキスト プレースホルダー 10">
            <a:extLst>
              <a:ext uri="{FF2B5EF4-FFF2-40B4-BE49-F238E27FC236}">
                <a16:creationId xmlns:a16="http://schemas.microsoft.com/office/drawing/2014/main" id="{0DAC9D44-F28B-2B43-8B6F-260CB811AA3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45582" y="5080791"/>
            <a:ext cx="3289100" cy="1484783"/>
          </a:xfrm>
        </p:spPr>
        <p:txBody>
          <a:bodyPr lIns="0" rIns="0" rtlCol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 marL="91440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 marL="137160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 marL="182880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cxnSp>
        <p:nvCxnSpPr>
          <p:cNvPr id="8" name="直線​​コネクタ(S) 7">
            <a:extLst>
              <a:ext uri="{FF2B5EF4-FFF2-40B4-BE49-F238E27FC236}">
                <a16:creationId xmlns:a16="http://schemas.microsoft.com/office/drawing/2014/main" id="{776AC280-5A8D-B048-BECC-9C306F32508F}"/>
              </a:ext>
            </a:extLst>
          </p:cNvPr>
          <p:cNvCxnSpPr>
            <a:cxnSpLocks/>
          </p:cNvCxnSpPr>
          <p:nvPr userDrawn="1"/>
        </p:nvCxnSpPr>
        <p:spPr>
          <a:xfrm>
            <a:off x="1134319" y="0"/>
            <a:ext cx="0" cy="68580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89061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画像とキャプション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図プレースホルダー 5">
            <a:extLst>
              <a:ext uri="{FF2B5EF4-FFF2-40B4-BE49-F238E27FC236}">
                <a16:creationId xmlns:a16="http://schemas.microsoft.com/office/drawing/2014/main" id="{1F4417F7-7CDE-DF44-9B0E-AC44EE99BF4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 rtlCol="0" anchor="ctr">
            <a:noAutofit/>
          </a:bodyPr>
          <a:lstStyle>
            <a:lvl1pPr algn="ctr">
              <a:defRPr sz="1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97670D6E-CED1-EE4B-A761-0D1C7A246F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22" y="3429000"/>
            <a:ext cx="4609683" cy="637507"/>
          </a:xfrm>
        </p:spPr>
        <p:txBody>
          <a:bodyPr lIns="0" rIns="0" rtlCol="0" anchor="b">
            <a:noAutofit/>
          </a:bodyPr>
          <a:lstStyle>
            <a:lvl1pPr algn="l">
              <a:defRPr sz="4000" b="0" i="0" cap="all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タイトルをここに入力</a:t>
            </a:r>
          </a:p>
        </p:txBody>
      </p:sp>
      <p:sp>
        <p:nvSpPr>
          <p:cNvPr id="10" name="テキスト プレースホルダー 10">
            <a:extLst>
              <a:ext uri="{FF2B5EF4-FFF2-40B4-BE49-F238E27FC236}">
                <a16:creationId xmlns:a16="http://schemas.microsoft.com/office/drawing/2014/main" id="{0DAC9D44-F28B-2B43-8B6F-260CB811AA3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92622" y="4090902"/>
            <a:ext cx="4609683" cy="1484783"/>
          </a:xfrm>
        </p:spPr>
        <p:txBody>
          <a:bodyPr lIns="0" rIns="0" rtlCol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 marL="91440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 marL="137160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 marL="182880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cxnSp>
        <p:nvCxnSpPr>
          <p:cNvPr id="11" name="直線​​コネクタ(S) 10">
            <a:extLst>
              <a:ext uri="{FF2B5EF4-FFF2-40B4-BE49-F238E27FC236}">
                <a16:creationId xmlns:a16="http://schemas.microsoft.com/office/drawing/2014/main" id="{79F22032-BAB9-744C-B14E-54350BBD1C71}"/>
              </a:ext>
            </a:extLst>
          </p:cNvPr>
          <p:cNvCxnSpPr>
            <a:cxnSpLocks/>
          </p:cNvCxnSpPr>
          <p:nvPr userDrawn="1"/>
        </p:nvCxnSpPr>
        <p:spPr>
          <a:xfrm>
            <a:off x="0" y="5992966"/>
            <a:ext cx="1219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52380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概要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4B7EE051-157F-4817-9AAD-F9B0E4493136}" type="datetime1">
              <a:rPr lang="en-US" altLang="ja-JP" noProof="0" smtClean="0"/>
              <a:pPr/>
              <a:t>6/10/2024</a:t>
            </a:fld>
            <a:endParaRPr lang="ja-JP" altLang="en-US" noProof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31FEFF75-79D2-EE46-877B-299D1510E681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22" y="339645"/>
            <a:ext cx="10219457" cy="1002552"/>
          </a:xfrm>
        </p:spPr>
        <p:txBody>
          <a:bodyPr lIns="0" rIns="0" rtlCol="0" anchor="b">
            <a:noAutofit/>
          </a:bodyPr>
          <a:lstStyle>
            <a:lvl1pPr algn="l">
              <a:defRPr sz="4500" b="0" i="0" cap="all" baseline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ここにタイトルを入力</a:t>
            </a:r>
          </a:p>
        </p:txBody>
      </p:sp>
      <p:cxnSp>
        <p:nvCxnSpPr>
          <p:cNvPr id="13" name="直線​​コネクタ(S)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長方形:角丸 16">
            <a:extLst>
              <a:ext uri="{FF2B5EF4-FFF2-40B4-BE49-F238E27FC236}">
                <a16:creationId xmlns:a16="http://schemas.microsoft.com/office/drawing/2014/main" id="{B3776AA3-9860-D247-8A43-85FD58FFFD43}"/>
              </a:ext>
            </a:extLst>
          </p:cNvPr>
          <p:cNvSpPr/>
          <p:nvPr/>
        </p:nvSpPr>
        <p:spPr>
          <a:xfrm>
            <a:off x="392622" y="2294008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図プレースホルダー 5">
            <a:extLst>
              <a:ext uri="{FF2B5EF4-FFF2-40B4-BE49-F238E27FC236}">
                <a16:creationId xmlns:a16="http://schemas.microsoft.com/office/drawing/2014/main" id="{7A07194D-FDC6-4941-AE99-5ED1F7F4C58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64682" y="2366353"/>
            <a:ext cx="369944" cy="368788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57" name="長方形:角丸 16">
            <a:extLst>
              <a:ext uri="{FF2B5EF4-FFF2-40B4-BE49-F238E27FC236}">
                <a16:creationId xmlns:a16="http://schemas.microsoft.com/office/drawing/2014/main" id="{F5244B71-4557-B64C-8C28-456C7623AE5B}"/>
              </a:ext>
            </a:extLst>
          </p:cNvPr>
          <p:cNvSpPr/>
          <p:nvPr userDrawn="1"/>
        </p:nvSpPr>
        <p:spPr>
          <a:xfrm>
            <a:off x="392622" y="3519693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図プレースホルダー 5">
            <a:extLst>
              <a:ext uri="{FF2B5EF4-FFF2-40B4-BE49-F238E27FC236}">
                <a16:creationId xmlns:a16="http://schemas.microsoft.com/office/drawing/2014/main" id="{B12F4613-2BD8-E54D-A2E0-8707A28A10A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64682" y="3592038"/>
            <a:ext cx="369944" cy="368788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61" name="長方形:角丸 16">
            <a:extLst>
              <a:ext uri="{FF2B5EF4-FFF2-40B4-BE49-F238E27FC236}">
                <a16:creationId xmlns:a16="http://schemas.microsoft.com/office/drawing/2014/main" id="{1A5F3004-02A9-1E43-A3E5-8ABCD5ED1A1C}"/>
              </a:ext>
            </a:extLst>
          </p:cNvPr>
          <p:cNvSpPr/>
          <p:nvPr userDrawn="1"/>
        </p:nvSpPr>
        <p:spPr>
          <a:xfrm>
            <a:off x="392622" y="4784289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図プレースホルダー 5">
            <a:extLst>
              <a:ext uri="{FF2B5EF4-FFF2-40B4-BE49-F238E27FC236}">
                <a16:creationId xmlns:a16="http://schemas.microsoft.com/office/drawing/2014/main" id="{1A844DD7-EE1E-F04F-91C7-38039BFF204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64682" y="4856634"/>
            <a:ext cx="369944" cy="368788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98" name="長方形:角丸 16">
            <a:extLst>
              <a:ext uri="{FF2B5EF4-FFF2-40B4-BE49-F238E27FC236}">
                <a16:creationId xmlns:a16="http://schemas.microsoft.com/office/drawing/2014/main" id="{491E125D-06D1-A343-A3C9-CBC63A66CDC0}"/>
              </a:ext>
            </a:extLst>
          </p:cNvPr>
          <p:cNvSpPr/>
          <p:nvPr userDrawn="1"/>
        </p:nvSpPr>
        <p:spPr>
          <a:xfrm>
            <a:off x="5605550" y="2294008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9" name="図プレースホルダー 5">
            <a:extLst>
              <a:ext uri="{FF2B5EF4-FFF2-40B4-BE49-F238E27FC236}">
                <a16:creationId xmlns:a16="http://schemas.microsoft.com/office/drawing/2014/main" id="{26670858-0422-9546-B0BD-9B2D594140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683052" y="2366353"/>
            <a:ext cx="369944" cy="368788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100" name="長方形:角丸 16">
            <a:extLst>
              <a:ext uri="{FF2B5EF4-FFF2-40B4-BE49-F238E27FC236}">
                <a16:creationId xmlns:a16="http://schemas.microsoft.com/office/drawing/2014/main" id="{9DDF7684-5C6D-B344-A059-87C2BDD8657A}"/>
              </a:ext>
            </a:extLst>
          </p:cNvPr>
          <p:cNvSpPr/>
          <p:nvPr userDrawn="1"/>
        </p:nvSpPr>
        <p:spPr>
          <a:xfrm>
            <a:off x="5610992" y="3519693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1" name="図プレースホルダー 5">
            <a:extLst>
              <a:ext uri="{FF2B5EF4-FFF2-40B4-BE49-F238E27FC236}">
                <a16:creationId xmlns:a16="http://schemas.microsoft.com/office/drawing/2014/main" id="{72578CBB-F47F-C740-982B-BA1719663CC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683052" y="3592038"/>
            <a:ext cx="369944" cy="368788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102" name="長方形:角丸 16">
            <a:extLst>
              <a:ext uri="{FF2B5EF4-FFF2-40B4-BE49-F238E27FC236}">
                <a16:creationId xmlns:a16="http://schemas.microsoft.com/office/drawing/2014/main" id="{FE14D617-9285-9D4D-84E4-7BBD145B397E}"/>
              </a:ext>
            </a:extLst>
          </p:cNvPr>
          <p:cNvSpPr/>
          <p:nvPr userDrawn="1"/>
        </p:nvSpPr>
        <p:spPr>
          <a:xfrm>
            <a:off x="5610992" y="4784289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3" name="図プレースホルダー 5">
            <a:extLst>
              <a:ext uri="{FF2B5EF4-FFF2-40B4-BE49-F238E27FC236}">
                <a16:creationId xmlns:a16="http://schemas.microsoft.com/office/drawing/2014/main" id="{32A1D8CC-0021-A243-9775-CF930D41B94D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683052" y="4856634"/>
            <a:ext cx="369944" cy="368788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107" name="テキスト プレースホルダー 10">
            <a:extLst>
              <a:ext uri="{FF2B5EF4-FFF2-40B4-BE49-F238E27FC236}">
                <a16:creationId xmlns:a16="http://schemas.microsoft.com/office/drawing/2014/main" id="{8867B6C6-0A29-A04E-BAE5-B9060225E12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222571" y="2512451"/>
            <a:ext cx="3995035" cy="426685"/>
          </a:xfrm>
        </p:spPr>
        <p:txBody>
          <a:bodyPr lIns="0" rIns="0" rtlCol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109" name="テキスト プレースホルダー 2">
            <a:extLst>
              <a:ext uri="{FF2B5EF4-FFF2-40B4-BE49-F238E27FC236}">
                <a16:creationId xmlns:a16="http://schemas.microsoft.com/office/drawing/2014/main" id="{9DF49D7C-2E08-9348-9C2B-0496EF9612DF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1222570" y="2265592"/>
            <a:ext cx="3995036" cy="365095"/>
          </a:xfrm>
        </p:spPr>
        <p:txBody>
          <a:bodyPr lIns="0" rtlCol="0" anchor="b">
            <a:noAutofit/>
          </a:bodyPr>
          <a:lstStyle>
            <a:lvl1pPr marL="0" indent="0">
              <a:buNone/>
              <a:defRPr sz="1800" b="1" cap="all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110" name="テキスト プレースホルダー 10">
            <a:extLst>
              <a:ext uri="{FF2B5EF4-FFF2-40B4-BE49-F238E27FC236}">
                <a16:creationId xmlns:a16="http://schemas.microsoft.com/office/drawing/2014/main" id="{2733402A-D14F-6D48-A59D-329C3824DD2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222571" y="3745506"/>
            <a:ext cx="3995035" cy="426685"/>
          </a:xfrm>
        </p:spPr>
        <p:txBody>
          <a:bodyPr lIns="0" rIns="0" rtlCol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111" name="テキスト プレースホルダー 2">
            <a:extLst>
              <a:ext uri="{FF2B5EF4-FFF2-40B4-BE49-F238E27FC236}">
                <a16:creationId xmlns:a16="http://schemas.microsoft.com/office/drawing/2014/main" id="{3886AD51-641D-6B44-B558-2B15E88D1BC5}"/>
              </a:ext>
            </a:extLst>
          </p:cNvPr>
          <p:cNvSpPr>
            <a:spLocks noGrp="1"/>
          </p:cNvSpPr>
          <p:nvPr>
            <p:ph type="body" idx="28" hasCustomPrompt="1"/>
          </p:nvPr>
        </p:nvSpPr>
        <p:spPr>
          <a:xfrm>
            <a:off x="1222570" y="3498647"/>
            <a:ext cx="3995036" cy="365095"/>
          </a:xfrm>
        </p:spPr>
        <p:txBody>
          <a:bodyPr lIns="0" rtlCol="0" anchor="b">
            <a:noAutofit/>
          </a:bodyPr>
          <a:lstStyle>
            <a:lvl1pPr marL="0" indent="0">
              <a:buNone/>
              <a:defRPr sz="1800" b="1" cap="all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112" name="テキスト プレースホルダー 10">
            <a:extLst>
              <a:ext uri="{FF2B5EF4-FFF2-40B4-BE49-F238E27FC236}">
                <a16:creationId xmlns:a16="http://schemas.microsoft.com/office/drawing/2014/main" id="{C00297CA-1F0B-4C44-852F-CF6FEA9F948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222571" y="5006270"/>
            <a:ext cx="3995035" cy="426685"/>
          </a:xfrm>
        </p:spPr>
        <p:txBody>
          <a:bodyPr lIns="0" rIns="0" rtlCol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113" name="テキスト プレースホルダー 2">
            <a:extLst>
              <a:ext uri="{FF2B5EF4-FFF2-40B4-BE49-F238E27FC236}">
                <a16:creationId xmlns:a16="http://schemas.microsoft.com/office/drawing/2014/main" id="{3F704107-F38D-E044-8226-ACDDEDEDC605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1222570" y="4759411"/>
            <a:ext cx="3995036" cy="365095"/>
          </a:xfrm>
        </p:spPr>
        <p:txBody>
          <a:bodyPr lIns="0" rtlCol="0" anchor="b">
            <a:noAutofit/>
          </a:bodyPr>
          <a:lstStyle>
            <a:lvl1pPr marL="0" indent="0">
              <a:buNone/>
              <a:defRPr sz="1800" b="1" cap="all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124" name="テキスト プレースホルダー 10">
            <a:extLst>
              <a:ext uri="{FF2B5EF4-FFF2-40B4-BE49-F238E27FC236}">
                <a16:creationId xmlns:a16="http://schemas.microsoft.com/office/drawing/2014/main" id="{7A332327-16D9-9B48-8EAC-A4F377D5904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500441" y="2512451"/>
            <a:ext cx="3995035" cy="426685"/>
          </a:xfrm>
        </p:spPr>
        <p:txBody>
          <a:bodyPr lIns="0" rIns="0" rtlCol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125" name="テキスト プレースホルダー 2">
            <a:extLst>
              <a:ext uri="{FF2B5EF4-FFF2-40B4-BE49-F238E27FC236}">
                <a16:creationId xmlns:a16="http://schemas.microsoft.com/office/drawing/2014/main" id="{8EB0263B-D418-C14A-A00B-092B5EB5C515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6500441" y="2265592"/>
            <a:ext cx="3995036" cy="365095"/>
          </a:xfrm>
        </p:spPr>
        <p:txBody>
          <a:bodyPr lIns="0" rtlCol="0" anchor="b">
            <a:noAutofit/>
          </a:bodyPr>
          <a:lstStyle>
            <a:lvl1pPr marL="0" indent="0">
              <a:buNone/>
              <a:defRPr sz="1800" b="1" cap="all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126" name="テキスト プレースホルダー 10">
            <a:extLst>
              <a:ext uri="{FF2B5EF4-FFF2-40B4-BE49-F238E27FC236}">
                <a16:creationId xmlns:a16="http://schemas.microsoft.com/office/drawing/2014/main" id="{53CC49A6-2AB5-664B-9A6C-56D70E1382D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500441" y="3745506"/>
            <a:ext cx="3995035" cy="426685"/>
          </a:xfrm>
        </p:spPr>
        <p:txBody>
          <a:bodyPr lIns="0" rIns="0" rtlCol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127" name="テキスト プレースホルダー 2">
            <a:extLst>
              <a:ext uri="{FF2B5EF4-FFF2-40B4-BE49-F238E27FC236}">
                <a16:creationId xmlns:a16="http://schemas.microsoft.com/office/drawing/2014/main" id="{718CCABC-AF06-5241-8D13-EB2F4637D435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6500441" y="3498647"/>
            <a:ext cx="3995036" cy="365095"/>
          </a:xfrm>
        </p:spPr>
        <p:txBody>
          <a:bodyPr lIns="0" rtlCol="0" anchor="b">
            <a:noAutofit/>
          </a:bodyPr>
          <a:lstStyle>
            <a:lvl1pPr marL="0" indent="0">
              <a:buNone/>
              <a:defRPr sz="1800" b="1" cap="all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128" name="テキスト プレースホルダー 10">
            <a:extLst>
              <a:ext uri="{FF2B5EF4-FFF2-40B4-BE49-F238E27FC236}">
                <a16:creationId xmlns:a16="http://schemas.microsoft.com/office/drawing/2014/main" id="{5119242C-1FE8-C140-9349-8172F954E3CB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500441" y="5006270"/>
            <a:ext cx="3995035" cy="426685"/>
          </a:xfrm>
        </p:spPr>
        <p:txBody>
          <a:bodyPr lIns="0" rIns="0" rtlCol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129" name="テキスト プレースホルダー 2">
            <a:extLst>
              <a:ext uri="{FF2B5EF4-FFF2-40B4-BE49-F238E27FC236}">
                <a16:creationId xmlns:a16="http://schemas.microsoft.com/office/drawing/2014/main" id="{23F2AE0B-3E70-BB47-8FBC-FE66A5A297BD}"/>
              </a:ext>
            </a:extLst>
          </p:cNvPr>
          <p:cNvSpPr>
            <a:spLocks noGrp="1"/>
          </p:cNvSpPr>
          <p:nvPr>
            <p:ph type="body" idx="38" hasCustomPrompt="1"/>
          </p:nvPr>
        </p:nvSpPr>
        <p:spPr>
          <a:xfrm>
            <a:off x="6500441" y="4759411"/>
            <a:ext cx="3995036" cy="365095"/>
          </a:xfrm>
        </p:spPr>
        <p:txBody>
          <a:bodyPr lIns="0" rtlCol="0" anchor="b">
            <a:noAutofit/>
          </a:bodyPr>
          <a:lstStyle>
            <a:lvl1pPr marL="0" indent="0">
              <a:buNone/>
              <a:defRPr sz="1800" b="1" cap="all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cxnSp>
        <p:nvCxnSpPr>
          <p:cNvPr id="42" name="直線​​コネクタ(S) 41">
            <a:extLst>
              <a:ext uri="{FF2B5EF4-FFF2-40B4-BE49-F238E27FC236}">
                <a16:creationId xmlns:a16="http://schemas.microsoft.com/office/drawing/2014/main" id="{58A232C0-1AC5-164D-B8B6-CC8F07CF2E21}"/>
              </a:ext>
            </a:extLst>
          </p:cNvPr>
          <p:cNvCxnSpPr>
            <a:cxnSpLocks/>
          </p:cNvCxnSpPr>
          <p:nvPr userDrawn="1"/>
        </p:nvCxnSpPr>
        <p:spPr>
          <a:xfrm>
            <a:off x="11057682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830752"/>
      </p:ext>
    </p:extLst>
  </p:cSld>
  <p:clrMapOvr>
    <a:masterClrMapping/>
  </p:clrMapOvr>
  <p:hf sldNum="0"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概要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977635D1-7B62-4920-982A-AB5302C87FCA}" type="datetime1">
              <a:rPr lang="en-US" altLang="ja-JP" noProof="0" smtClean="0"/>
              <a:pPr/>
              <a:t>6/10/2024</a:t>
            </a:fld>
            <a:endParaRPr lang="ja-JP" altLang="en-US" noProof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31FEFF75-79D2-EE46-877B-299D1510E681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23" y="339645"/>
            <a:ext cx="11369068" cy="1002552"/>
          </a:xfrm>
        </p:spPr>
        <p:txBody>
          <a:bodyPr lIns="0" rIns="0" rtlCol="0" anchor="b">
            <a:noAutofit/>
          </a:bodyPr>
          <a:lstStyle>
            <a:lvl1pPr algn="l">
              <a:defRPr sz="4500" b="0" i="0" cap="all" baseline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ここにタイトルを入力</a:t>
            </a:r>
          </a:p>
        </p:txBody>
      </p:sp>
      <p:cxnSp>
        <p:nvCxnSpPr>
          <p:cNvPr id="13" name="直線​​コネクタ(S)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​​コネクタ(S) 14">
            <a:extLst>
              <a:ext uri="{FF2B5EF4-FFF2-40B4-BE49-F238E27FC236}">
                <a16:creationId xmlns:a16="http://schemas.microsoft.com/office/drawing/2014/main" id="{8CF93E56-30EE-384E-9A8A-090C645582DB}"/>
              </a:ext>
            </a:extLst>
          </p:cNvPr>
          <p:cNvCxnSpPr>
            <a:cxnSpLocks/>
          </p:cNvCxnSpPr>
          <p:nvPr userDrawn="1"/>
        </p:nvCxnSpPr>
        <p:spPr>
          <a:xfrm>
            <a:off x="392623" y="1405468"/>
            <a:ext cx="11369068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長方形:角丸 16">
            <a:extLst>
              <a:ext uri="{FF2B5EF4-FFF2-40B4-BE49-F238E27FC236}">
                <a16:creationId xmlns:a16="http://schemas.microsoft.com/office/drawing/2014/main" id="{B3776AA3-9860-D247-8A43-85FD58FFFD43}"/>
              </a:ext>
            </a:extLst>
          </p:cNvPr>
          <p:cNvSpPr/>
          <p:nvPr/>
        </p:nvSpPr>
        <p:spPr>
          <a:xfrm>
            <a:off x="392623" y="2356447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図プレースホルダー 5">
            <a:extLst>
              <a:ext uri="{FF2B5EF4-FFF2-40B4-BE49-F238E27FC236}">
                <a16:creationId xmlns:a16="http://schemas.microsoft.com/office/drawing/2014/main" id="{7A07194D-FDC6-4941-AE99-5ED1F7F4C58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64683" y="2428792"/>
            <a:ext cx="369944" cy="368788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57" name="長方形:角丸 16">
            <a:extLst>
              <a:ext uri="{FF2B5EF4-FFF2-40B4-BE49-F238E27FC236}">
                <a16:creationId xmlns:a16="http://schemas.microsoft.com/office/drawing/2014/main" id="{F5244B71-4557-B64C-8C28-456C7623AE5B}"/>
              </a:ext>
            </a:extLst>
          </p:cNvPr>
          <p:cNvSpPr/>
          <p:nvPr userDrawn="1"/>
        </p:nvSpPr>
        <p:spPr>
          <a:xfrm>
            <a:off x="392623" y="3582132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図プレースホルダー 5">
            <a:extLst>
              <a:ext uri="{FF2B5EF4-FFF2-40B4-BE49-F238E27FC236}">
                <a16:creationId xmlns:a16="http://schemas.microsoft.com/office/drawing/2014/main" id="{B12F4613-2BD8-E54D-A2E0-8707A28A10A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64683" y="3654477"/>
            <a:ext cx="369944" cy="368788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61" name="長方形:角丸 16">
            <a:extLst>
              <a:ext uri="{FF2B5EF4-FFF2-40B4-BE49-F238E27FC236}">
                <a16:creationId xmlns:a16="http://schemas.microsoft.com/office/drawing/2014/main" id="{1A5F3004-02A9-1E43-A3E5-8ABCD5ED1A1C}"/>
              </a:ext>
            </a:extLst>
          </p:cNvPr>
          <p:cNvSpPr/>
          <p:nvPr userDrawn="1"/>
        </p:nvSpPr>
        <p:spPr>
          <a:xfrm>
            <a:off x="392623" y="4846728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図プレースホルダー 5">
            <a:extLst>
              <a:ext uri="{FF2B5EF4-FFF2-40B4-BE49-F238E27FC236}">
                <a16:creationId xmlns:a16="http://schemas.microsoft.com/office/drawing/2014/main" id="{1A844DD7-EE1E-F04F-91C7-38039BFF204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64683" y="4919073"/>
            <a:ext cx="369944" cy="368788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98" name="長方形:角丸 16">
            <a:extLst>
              <a:ext uri="{FF2B5EF4-FFF2-40B4-BE49-F238E27FC236}">
                <a16:creationId xmlns:a16="http://schemas.microsoft.com/office/drawing/2014/main" id="{491E125D-06D1-A343-A3C9-CBC63A66CDC0}"/>
              </a:ext>
            </a:extLst>
          </p:cNvPr>
          <p:cNvSpPr/>
          <p:nvPr userDrawn="1"/>
        </p:nvSpPr>
        <p:spPr>
          <a:xfrm>
            <a:off x="6472581" y="2356447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9" name="図プレースホルダー 5">
            <a:extLst>
              <a:ext uri="{FF2B5EF4-FFF2-40B4-BE49-F238E27FC236}">
                <a16:creationId xmlns:a16="http://schemas.microsoft.com/office/drawing/2014/main" id="{26670858-0422-9546-B0BD-9B2D594140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544641" y="2428792"/>
            <a:ext cx="369944" cy="368788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100" name="長方形:角丸 16">
            <a:extLst>
              <a:ext uri="{FF2B5EF4-FFF2-40B4-BE49-F238E27FC236}">
                <a16:creationId xmlns:a16="http://schemas.microsoft.com/office/drawing/2014/main" id="{9DDF7684-5C6D-B344-A059-87C2BDD8657A}"/>
              </a:ext>
            </a:extLst>
          </p:cNvPr>
          <p:cNvSpPr/>
          <p:nvPr userDrawn="1"/>
        </p:nvSpPr>
        <p:spPr>
          <a:xfrm>
            <a:off x="6472581" y="3582132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1" name="図プレースホルダー 5">
            <a:extLst>
              <a:ext uri="{FF2B5EF4-FFF2-40B4-BE49-F238E27FC236}">
                <a16:creationId xmlns:a16="http://schemas.microsoft.com/office/drawing/2014/main" id="{72578CBB-F47F-C740-982B-BA1719663CC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544641" y="3654477"/>
            <a:ext cx="369944" cy="368788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102" name="長方形:角丸 16">
            <a:extLst>
              <a:ext uri="{FF2B5EF4-FFF2-40B4-BE49-F238E27FC236}">
                <a16:creationId xmlns:a16="http://schemas.microsoft.com/office/drawing/2014/main" id="{FE14D617-9285-9D4D-84E4-7BBD145B397E}"/>
              </a:ext>
            </a:extLst>
          </p:cNvPr>
          <p:cNvSpPr/>
          <p:nvPr userDrawn="1"/>
        </p:nvSpPr>
        <p:spPr>
          <a:xfrm>
            <a:off x="6472581" y="4846728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3" name="図プレースホルダー 5">
            <a:extLst>
              <a:ext uri="{FF2B5EF4-FFF2-40B4-BE49-F238E27FC236}">
                <a16:creationId xmlns:a16="http://schemas.microsoft.com/office/drawing/2014/main" id="{32A1D8CC-0021-A243-9775-CF930D41B94D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544641" y="4919073"/>
            <a:ext cx="369944" cy="368788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107" name="テキスト プレースホルダー 10">
            <a:extLst>
              <a:ext uri="{FF2B5EF4-FFF2-40B4-BE49-F238E27FC236}">
                <a16:creationId xmlns:a16="http://schemas.microsoft.com/office/drawing/2014/main" id="{8867B6C6-0A29-A04E-BAE5-B9060225E12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213862" y="2574890"/>
            <a:ext cx="4411704" cy="365077"/>
          </a:xfrm>
        </p:spPr>
        <p:txBody>
          <a:bodyPr lIns="0" rIns="0" rtlCol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109" name="テキスト プレースホルダー 2">
            <a:extLst>
              <a:ext uri="{FF2B5EF4-FFF2-40B4-BE49-F238E27FC236}">
                <a16:creationId xmlns:a16="http://schemas.microsoft.com/office/drawing/2014/main" id="{9DF49D7C-2E08-9348-9C2B-0496EF9612DF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1213862" y="2328032"/>
            <a:ext cx="4411705" cy="312380"/>
          </a:xfrm>
        </p:spPr>
        <p:txBody>
          <a:bodyPr lIns="0" rtlCol="0" anchor="b">
            <a:noAutofit/>
          </a:bodyPr>
          <a:lstStyle>
            <a:lvl1pPr marL="0" indent="0">
              <a:buNone/>
              <a:defRPr sz="1800" b="1" cap="all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110" name="テキスト プレースホルダー 10">
            <a:extLst>
              <a:ext uri="{FF2B5EF4-FFF2-40B4-BE49-F238E27FC236}">
                <a16:creationId xmlns:a16="http://schemas.microsoft.com/office/drawing/2014/main" id="{2733402A-D14F-6D48-A59D-329C3824DD2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213862" y="3807945"/>
            <a:ext cx="4411704" cy="365077"/>
          </a:xfrm>
        </p:spPr>
        <p:txBody>
          <a:bodyPr lIns="0" rIns="0" rtlCol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111" name="テキスト プレースホルダー 2">
            <a:extLst>
              <a:ext uri="{FF2B5EF4-FFF2-40B4-BE49-F238E27FC236}">
                <a16:creationId xmlns:a16="http://schemas.microsoft.com/office/drawing/2014/main" id="{3886AD51-641D-6B44-B558-2B15E88D1BC5}"/>
              </a:ext>
            </a:extLst>
          </p:cNvPr>
          <p:cNvSpPr>
            <a:spLocks noGrp="1"/>
          </p:cNvSpPr>
          <p:nvPr>
            <p:ph type="body" idx="28" hasCustomPrompt="1"/>
          </p:nvPr>
        </p:nvSpPr>
        <p:spPr>
          <a:xfrm>
            <a:off x="1213862" y="3561087"/>
            <a:ext cx="4411705" cy="312380"/>
          </a:xfrm>
        </p:spPr>
        <p:txBody>
          <a:bodyPr lIns="0" rtlCol="0" anchor="b">
            <a:noAutofit/>
          </a:bodyPr>
          <a:lstStyle>
            <a:lvl1pPr marL="0" indent="0">
              <a:buNone/>
              <a:defRPr sz="1800" b="1" cap="all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112" name="テキスト プレースホルダー 10">
            <a:extLst>
              <a:ext uri="{FF2B5EF4-FFF2-40B4-BE49-F238E27FC236}">
                <a16:creationId xmlns:a16="http://schemas.microsoft.com/office/drawing/2014/main" id="{C00297CA-1F0B-4C44-852F-CF6FEA9F948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213862" y="5068709"/>
            <a:ext cx="4411704" cy="365077"/>
          </a:xfrm>
        </p:spPr>
        <p:txBody>
          <a:bodyPr lIns="0" rIns="0" rtlCol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113" name="テキスト プレースホルダー 2">
            <a:extLst>
              <a:ext uri="{FF2B5EF4-FFF2-40B4-BE49-F238E27FC236}">
                <a16:creationId xmlns:a16="http://schemas.microsoft.com/office/drawing/2014/main" id="{3F704107-F38D-E044-8226-ACDDEDEDC605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1213862" y="4821851"/>
            <a:ext cx="4411705" cy="312380"/>
          </a:xfrm>
        </p:spPr>
        <p:txBody>
          <a:bodyPr lIns="0" rtlCol="0" anchor="b">
            <a:noAutofit/>
          </a:bodyPr>
          <a:lstStyle>
            <a:lvl1pPr marL="0" indent="0">
              <a:buNone/>
              <a:defRPr sz="1800" b="1" cap="all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124" name="テキスト プレースホルダー 10">
            <a:extLst>
              <a:ext uri="{FF2B5EF4-FFF2-40B4-BE49-F238E27FC236}">
                <a16:creationId xmlns:a16="http://schemas.microsoft.com/office/drawing/2014/main" id="{7A332327-16D9-9B48-8EAC-A4F377D5904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358765" y="2574890"/>
            <a:ext cx="4411704" cy="365077"/>
          </a:xfrm>
        </p:spPr>
        <p:txBody>
          <a:bodyPr lIns="0" rIns="0" rtlCol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125" name="テキスト プレースホルダー 2">
            <a:extLst>
              <a:ext uri="{FF2B5EF4-FFF2-40B4-BE49-F238E27FC236}">
                <a16:creationId xmlns:a16="http://schemas.microsoft.com/office/drawing/2014/main" id="{8EB0263B-D418-C14A-A00B-092B5EB5C515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7358764" y="2328032"/>
            <a:ext cx="4411705" cy="312380"/>
          </a:xfrm>
        </p:spPr>
        <p:txBody>
          <a:bodyPr lIns="0" rtlCol="0" anchor="b">
            <a:noAutofit/>
          </a:bodyPr>
          <a:lstStyle>
            <a:lvl1pPr marL="0" indent="0">
              <a:buNone/>
              <a:defRPr sz="1800" b="1" cap="all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126" name="テキスト プレースホルダー 10">
            <a:extLst>
              <a:ext uri="{FF2B5EF4-FFF2-40B4-BE49-F238E27FC236}">
                <a16:creationId xmlns:a16="http://schemas.microsoft.com/office/drawing/2014/main" id="{53CC49A6-2AB5-664B-9A6C-56D70E1382D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358765" y="3807945"/>
            <a:ext cx="4411704" cy="365077"/>
          </a:xfrm>
        </p:spPr>
        <p:txBody>
          <a:bodyPr lIns="0" rIns="0" rtlCol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127" name="テキスト プレースホルダー 2">
            <a:extLst>
              <a:ext uri="{FF2B5EF4-FFF2-40B4-BE49-F238E27FC236}">
                <a16:creationId xmlns:a16="http://schemas.microsoft.com/office/drawing/2014/main" id="{718CCABC-AF06-5241-8D13-EB2F4637D435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7358764" y="3561087"/>
            <a:ext cx="4411705" cy="312380"/>
          </a:xfrm>
        </p:spPr>
        <p:txBody>
          <a:bodyPr lIns="0" rtlCol="0" anchor="b">
            <a:noAutofit/>
          </a:bodyPr>
          <a:lstStyle>
            <a:lvl1pPr marL="0" indent="0">
              <a:buNone/>
              <a:defRPr sz="1800" b="1" cap="all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128" name="テキスト プレースホルダー 10">
            <a:extLst>
              <a:ext uri="{FF2B5EF4-FFF2-40B4-BE49-F238E27FC236}">
                <a16:creationId xmlns:a16="http://schemas.microsoft.com/office/drawing/2014/main" id="{5119242C-1FE8-C140-9349-8172F954E3CB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358765" y="5068709"/>
            <a:ext cx="4411704" cy="365077"/>
          </a:xfrm>
        </p:spPr>
        <p:txBody>
          <a:bodyPr lIns="0" rIns="0" rtlCol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129" name="テキスト プレースホルダー 2">
            <a:extLst>
              <a:ext uri="{FF2B5EF4-FFF2-40B4-BE49-F238E27FC236}">
                <a16:creationId xmlns:a16="http://schemas.microsoft.com/office/drawing/2014/main" id="{23F2AE0B-3E70-BB47-8FBC-FE66A5A297BD}"/>
              </a:ext>
            </a:extLst>
          </p:cNvPr>
          <p:cNvSpPr>
            <a:spLocks noGrp="1"/>
          </p:cNvSpPr>
          <p:nvPr>
            <p:ph type="body" idx="38" hasCustomPrompt="1"/>
          </p:nvPr>
        </p:nvSpPr>
        <p:spPr>
          <a:xfrm>
            <a:off x="7358764" y="4821851"/>
            <a:ext cx="4411705" cy="312380"/>
          </a:xfrm>
        </p:spPr>
        <p:txBody>
          <a:bodyPr lIns="0" rtlCol="0" anchor="b">
            <a:noAutofit/>
          </a:bodyPr>
          <a:lstStyle>
            <a:lvl1pPr marL="0" indent="0">
              <a:buNone/>
              <a:defRPr sz="1800" b="1" cap="all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</p:spTree>
    <p:extLst>
      <p:ext uri="{BB962C8B-B14F-4D97-AF65-F5344CB8AC3E}">
        <p14:creationId xmlns:p14="http://schemas.microsoft.com/office/powerpoint/2010/main" val="2844026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概要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図プレースホルダー 5">
            <a:extLst>
              <a:ext uri="{FF2B5EF4-FFF2-40B4-BE49-F238E27FC236}">
                <a16:creationId xmlns:a16="http://schemas.microsoft.com/office/drawing/2014/main" id="{D2B2CC15-A5D6-7646-B184-255F86FB708E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0" y="0"/>
            <a:ext cx="12191999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 rtlCol="0" anchor="ctr">
            <a:noAutofit/>
          </a:bodyPr>
          <a:lstStyle>
            <a:lvl1pPr algn="ctr">
              <a:defRPr sz="1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BCA198B6-D363-41ED-B86D-B0B112779C93}" type="datetime1">
              <a:rPr lang="en-US" altLang="ja-JP" noProof="0" smtClean="0"/>
              <a:t>6/10/2024</a:t>
            </a:fld>
            <a:endParaRPr lang="ja-JP" altLang="en-US" noProof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31FEFF75-79D2-EE46-877B-299D1510E681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48661" y="339645"/>
            <a:ext cx="10113030" cy="1002552"/>
          </a:xfrm>
        </p:spPr>
        <p:txBody>
          <a:bodyPr lIns="0" rIns="0" rtlCol="0" anchor="b">
            <a:noAutofit/>
          </a:bodyPr>
          <a:lstStyle>
            <a:lvl1pPr algn="l">
              <a:defRPr sz="4500" b="0" i="0" cap="all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ここにタイトルを入力</a:t>
            </a:r>
          </a:p>
        </p:txBody>
      </p:sp>
      <p:cxnSp>
        <p:nvCxnSpPr>
          <p:cNvPr id="13" name="直線​​コネクタ(S)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図プレースホルダー 5">
            <a:extLst>
              <a:ext uri="{FF2B5EF4-FFF2-40B4-BE49-F238E27FC236}">
                <a16:creationId xmlns:a16="http://schemas.microsoft.com/office/drawing/2014/main" id="{7A07194D-FDC6-4941-AE99-5ED1F7F4C58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730896" y="2366353"/>
            <a:ext cx="369944" cy="368788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58" name="図プレースホルダー 5">
            <a:extLst>
              <a:ext uri="{FF2B5EF4-FFF2-40B4-BE49-F238E27FC236}">
                <a16:creationId xmlns:a16="http://schemas.microsoft.com/office/drawing/2014/main" id="{B12F4613-2BD8-E54D-A2E0-8707A28A10A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730896" y="3592038"/>
            <a:ext cx="369944" cy="368788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62" name="図プレースホルダー 5">
            <a:extLst>
              <a:ext uri="{FF2B5EF4-FFF2-40B4-BE49-F238E27FC236}">
                <a16:creationId xmlns:a16="http://schemas.microsoft.com/office/drawing/2014/main" id="{1A844DD7-EE1E-F04F-91C7-38039BFF204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730896" y="4856634"/>
            <a:ext cx="369944" cy="368788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99" name="図プレースホルダー 5">
            <a:extLst>
              <a:ext uri="{FF2B5EF4-FFF2-40B4-BE49-F238E27FC236}">
                <a16:creationId xmlns:a16="http://schemas.microsoft.com/office/drawing/2014/main" id="{26670858-0422-9546-B0BD-9B2D594140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949266" y="2366353"/>
            <a:ext cx="369944" cy="368788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101" name="図プレースホルダー 5">
            <a:extLst>
              <a:ext uri="{FF2B5EF4-FFF2-40B4-BE49-F238E27FC236}">
                <a16:creationId xmlns:a16="http://schemas.microsoft.com/office/drawing/2014/main" id="{72578CBB-F47F-C740-982B-BA1719663CC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949266" y="3592038"/>
            <a:ext cx="369944" cy="368788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103" name="図プレースホルダー 5">
            <a:extLst>
              <a:ext uri="{FF2B5EF4-FFF2-40B4-BE49-F238E27FC236}">
                <a16:creationId xmlns:a16="http://schemas.microsoft.com/office/drawing/2014/main" id="{32A1D8CC-0021-A243-9775-CF930D41B94D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949266" y="4856634"/>
            <a:ext cx="369944" cy="368788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107" name="テキスト プレースホルダー 10">
            <a:extLst>
              <a:ext uri="{FF2B5EF4-FFF2-40B4-BE49-F238E27FC236}">
                <a16:creationId xmlns:a16="http://schemas.microsoft.com/office/drawing/2014/main" id="{8867B6C6-0A29-A04E-BAE5-B9060225E12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488785" y="2512451"/>
            <a:ext cx="3995035" cy="426685"/>
          </a:xfrm>
        </p:spPr>
        <p:txBody>
          <a:bodyPr lIns="0" rIns="0" rtlCol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109" name="テキスト プレースホルダー 2">
            <a:extLst>
              <a:ext uri="{FF2B5EF4-FFF2-40B4-BE49-F238E27FC236}">
                <a16:creationId xmlns:a16="http://schemas.microsoft.com/office/drawing/2014/main" id="{9DF49D7C-2E08-9348-9C2B-0496EF9612DF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2488784" y="2265592"/>
            <a:ext cx="3995036" cy="365095"/>
          </a:xfrm>
        </p:spPr>
        <p:txBody>
          <a:bodyPr lIns="0" rtlCol="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110" name="テキスト プレースホルダー 10">
            <a:extLst>
              <a:ext uri="{FF2B5EF4-FFF2-40B4-BE49-F238E27FC236}">
                <a16:creationId xmlns:a16="http://schemas.microsoft.com/office/drawing/2014/main" id="{2733402A-D14F-6D48-A59D-329C3824DD2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488785" y="3745506"/>
            <a:ext cx="3995035" cy="426685"/>
          </a:xfrm>
        </p:spPr>
        <p:txBody>
          <a:bodyPr lIns="0" rIns="0" rtlCol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111" name="テキスト プレースホルダー 2">
            <a:extLst>
              <a:ext uri="{FF2B5EF4-FFF2-40B4-BE49-F238E27FC236}">
                <a16:creationId xmlns:a16="http://schemas.microsoft.com/office/drawing/2014/main" id="{3886AD51-641D-6B44-B558-2B15E88D1BC5}"/>
              </a:ext>
            </a:extLst>
          </p:cNvPr>
          <p:cNvSpPr>
            <a:spLocks noGrp="1"/>
          </p:cNvSpPr>
          <p:nvPr>
            <p:ph type="body" idx="28" hasCustomPrompt="1"/>
          </p:nvPr>
        </p:nvSpPr>
        <p:spPr>
          <a:xfrm>
            <a:off x="2488784" y="3498647"/>
            <a:ext cx="3995036" cy="365095"/>
          </a:xfrm>
        </p:spPr>
        <p:txBody>
          <a:bodyPr lIns="0" rtlCol="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112" name="テキスト プレースホルダー 10">
            <a:extLst>
              <a:ext uri="{FF2B5EF4-FFF2-40B4-BE49-F238E27FC236}">
                <a16:creationId xmlns:a16="http://schemas.microsoft.com/office/drawing/2014/main" id="{C00297CA-1F0B-4C44-852F-CF6FEA9F948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488785" y="5006270"/>
            <a:ext cx="3995035" cy="426685"/>
          </a:xfrm>
        </p:spPr>
        <p:txBody>
          <a:bodyPr lIns="0" rIns="0" rtlCol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113" name="テキスト プレースホルダー 2">
            <a:extLst>
              <a:ext uri="{FF2B5EF4-FFF2-40B4-BE49-F238E27FC236}">
                <a16:creationId xmlns:a16="http://schemas.microsoft.com/office/drawing/2014/main" id="{3F704107-F38D-E044-8226-ACDDEDEDC605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2488784" y="4759411"/>
            <a:ext cx="3995036" cy="365095"/>
          </a:xfrm>
        </p:spPr>
        <p:txBody>
          <a:bodyPr lIns="0" rtlCol="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124" name="テキスト プレースホルダー 10">
            <a:extLst>
              <a:ext uri="{FF2B5EF4-FFF2-40B4-BE49-F238E27FC236}">
                <a16:creationId xmlns:a16="http://schemas.microsoft.com/office/drawing/2014/main" id="{7A332327-16D9-9B48-8EAC-A4F377D5904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766655" y="2512451"/>
            <a:ext cx="3995035" cy="426685"/>
          </a:xfrm>
        </p:spPr>
        <p:txBody>
          <a:bodyPr lIns="0" rIns="0" rtlCol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125" name="テキスト プレースホルダー 2">
            <a:extLst>
              <a:ext uri="{FF2B5EF4-FFF2-40B4-BE49-F238E27FC236}">
                <a16:creationId xmlns:a16="http://schemas.microsoft.com/office/drawing/2014/main" id="{8EB0263B-D418-C14A-A00B-092B5EB5C515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7766655" y="2265592"/>
            <a:ext cx="3995036" cy="365095"/>
          </a:xfrm>
        </p:spPr>
        <p:txBody>
          <a:bodyPr lIns="0" rtlCol="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126" name="テキスト プレースホルダー 10">
            <a:extLst>
              <a:ext uri="{FF2B5EF4-FFF2-40B4-BE49-F238E27FC236}">
                <a16:creationId xmlns:a16="http://schemas.microsoft.com/office/drawing/2014/main" id="{53CC49A6-2AB5-664B-9A6C-56D70E1382D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766655" y="3745506"/>
            <a:ext cx="3995035" cy="426685"/>
          </a:xfrm>
        </p:spPr>
        <p:txBody>
          <a:bodyPr lIns="0" rIns="0" rtlCol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127" name="テキスト プレースホルダー 2">
            <a:extLst>
              <a:ext uri="{FF2B5EF4-FFF2-40B4-BE49-F238E27FC236}">
                <a16:creationId xmlns:a16="http://schemas.microsoft.com/office/drawing/2014/main" id="{718CCABC-AF06-5241-8D13-EB2F4637D435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7766655" y="3498647"/>
            <a:ext cx="3995036" cy="365095"/>
          </a:xfrm>
        </p:spPr>
        <p:txBody>
          <a:bodyPr lIns="0" rtlCol="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128" name="テキスト プレースホルダー 10">
            <a:extLst>
              <a:ext uri="{FF2B5EF4-FFF2-40B4-BE49-F238E27FC236}">
                <a16:creationId xmlns:a16="http://schemas.microsoft.com/office/drawing/2014/main" id="{5119242C-1FE8-C140-9349-8172F954E3CB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766655" y="5006270"/>
            <a:ext cx="3995035" cy="426685"/>
          </a:xfrm>
        </p:spPr>
        <p:txBody>
          <a:bodyPr lIns="0" rIns="0" rtlCol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129" name="テキスト プレースホルダー 2">
            <a:extLst>
              <a:ext uri="{FF2B5EF4-FFF2-40B4-BE49-F238E27FC236}">
                <a16:creationId xmlns:a16="http://schemas.microsoft.com/office/drawing/2014/main" id="{23F2AE0B-3E70-BB47-8FBC-FE66A5A297BD}"/>
              </a:ext>
            </a:extLst>
          </p:cNvPr>
          <p:cNvSpPr>
            <a:spLocks noGrp="1"/>
          </p:cNvSpPr>
          <p:nvPr>
            <p:ph type="body" idx="38" hasCustomPrompt="1"/>
          </p:nvPr>
        </p:nvSpPr>
        <p:spPr>
          <a:xfrm>
            <a:off x="7766655" y="4759411"/>
            <a:ext cx="3995036" cy="365095"/>
          </a:xfrm>
        </p:spPr>
        <p:txBody>
          <a:bodyPr lIns="0" rtlCol="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cxnSp>
        <p:nvCxnSpPr>
          <p:cNvPr id="41" name="直線​​コネクタ(S) 40">
            <a:extLst>
              <a:ext uri="{FF2B5EF4-FFF2-40B4-BE49-F238E27FC236}">
                <a16:creationId xmlns:a16="http://schemas.microsoft.com/office/drawing/2014/main" id="{2D604C81-B013-4641-9B16-5E9ECBD30CBA}"/>
              </a:ext>
            </a:extLst>
          </p:cNvPr>
          <p:cNvCxnSpPr>
            <a:cxnSpLocks/>
          </p:cNvCxnSpPr>
          <p:nvPr userDrawn="1"/>
        </p:nvCxnSpPr>
        <p:spPr>
          <a:xfrm>
            <a:off x="1134319" y="0"/>
            <a:ext cx="0" cy="68580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1168177"/>
      </p:ext>
    </p:extLst>
  </p:cSld>
  <p:clrMapOvr>
    <a:masterClrMapping/>
  </p:clrMapOvr>
  <p:hf sldNum="0"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概要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図プレースホルダー 5">
            <a:extLst>
              <a:ext uri="{FF2B5EF4-FFF2-40B4-BE49-F238E27FC236}">
                <a16:creationId xmlns:a16="http://schemas.microsoft.com/office/drawing/2014/main" id="{C76CA39F-4826-EC4A-B911-A0B38E489269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0" y="0"/>
            <a:ext cx="12191999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 rtlCol="0" anchor="ctr">
            <a:noAutofit/>
          </a:bodyPr>
          <a:lstStyle>
            <a:lvl1pPr algn="ctr">
              <a:defRPr sz="1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A377EF30-6CE8-42FA-8282-80452937FA03}" type="datetime1">
              <a:rPr lang="ja-JP" altLang="en-US" noProof="0" smtClean="0"/>
              <a:t>2024/6/10</a:t>
            </a:fld>
            <a:endParaRPr lang="ja-JP" altLang="en-US" noProof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31FEFF75-79D2-EE46-877B-299D1510E681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23" y="339645"/>
            <a:ext cx="11369068" cy="1002552"/>
          </a:xfrm>
        </p:spPr>
        <p:txBody>
          <a:bodyPr lIns="0" rIns="0" rtlCol="0" anchor="b">
            <a:noAutofit/>
          </a:bodyPr>
          <a:lstStyle>
            <a:lvl1pPr algn="l">
              <a:defRPr sz="4500" b="0" i="0" cap="all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ここにタイトルを入力</a:t>
            </a:r>
          </a:p>
        </p:txBody>
      </p:sp>
      <p:cxnSp>
        <p:nvCxnSpPr>
          <p:cNvPr id="13" name="直線​​コネクタ(S)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974810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​​コネクタ(S) 14">
            <a:extLst>
              <a:ext uri="{FF2B5EF4-FFF2-40B4-BE49-F238E27FC236}">
                <a16:creationId xmlns:a16="http://schemas.microsoft.com/office/drawing/2014/main" id="{8CF93E56-30EE-384E-9A8A-090C645582DB}"/>
              </a:ext>
            </a:extLst>
          </p:cNvPr>
          <p:cNvCxnSpPr>
            <a:cxnSpLocks/>
          </p:cNvCxnSpPr>
          <p:nvPr userDrawn="1"/>
        </p:nvCxnSpPr>
        <p:spPr>
          <a:xfrm>
            <a:off x="392623" y="2038081"/>
            <a:ext cx="11369068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図プレースホルダー 5">
            <a:extLst>
              <a:ext uri="{FF2B5EF4-FFF2-40B4-BE49-F238E27FC236}">
                <a16:creationId xmlns:a16="http://schemas.microsoft.com/office/drawing/2014/main" id="{7A07194D-FDC6-4941-AE99-5ED1F7F4C58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64683" y="2215464"/>
            <a:ext cx="369944" cy="368788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58" name="図プレースホルダー 5">
            <a:extLst>
              <a:ext uri="{FF2B5EF4-FFF2-40B4-BE49-F238E27FC236}">
                <a16:creationId xmlns:a16="http://schemas.microsoft.com/office/drawing/2014/main" id="{B12F4613-2BD8-E54D-A2E0-8707A28A10A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64683" y="3441149"/>
            <a:ext cx="369944" cy="368788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62" name="図プレースホルダー 5">
            <a:extLst>
              <a:ext uri="{FF2B5EF4-FFF2-40B4-BE49-F238E27FC236}">
                <a16:creationId xmlns:a16="http://schemas.microsoft.com/office/drawing/2014/main" id="{1A844DD7-EE1E-F04F-91C7-38039BFF204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64683" y="4705745"/>
            <a:ext cx="369944" cy="368788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99" name="図プレースホルダー 5">
            <a:extLst>
              <a:ext uri="{FF2B5EF4-FFF2-40B4-BE49-F238E27FC236}">
                <a16:creationId xmlns:a16="http://schemas.microsoft.com/office/drawing/2014/main" id="{26670858-0422-9546-B0BD-9B2D594140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544641" y="2215464"/>
            <a:ext cx="369944" cy="368788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101" name="図プレースホルダー 5">
            <a:extLst>
              <a:ext uri="{FF2B5EF4-FFF2-40B4-BE49-F238E27FC236}">
                <a16:creationId xmlns:a16="http://schemas.microsoft.com/office/drawing/2014/main" id="{72578CBB-F47F-C740-982B-BA1719663CC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544641" y="3441149"/>
            <a:ext cx="369944" cy="368788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103" name="図プレースホルダー 5">
            <a:extLst>
              <a:ext uri="{FF2B5EF4-FFF2-40B4-BE49-F238E27FC236}">
                <a16:creationId xmlns:a16="http://schemas.microsoft.com/office/drawing/2014/main" id="{32A1D8CC-0021-A243-9775-CF930D41B94D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544641" y="4705745"/>
            <a:ext cx="369944" cy="368788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107" name="テキスト プレースホルダー 10">
            <a:extLst>
              <a:ext uri="{FF2B5EF4-FFF2-40B4-BE49-F238E27FC236}">
                <a16:creationId xmlns:a16="http://schemas.microsoft.com/office/drawing/2014/main" id="{8867B6C6-0A29-A04E-BAE5-B9060225E12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213862" y="2361562"/>
            <a:ext cx="4411704" cy="365077"/>
          </a:xfrm>
        </p:spPr>
        <p:txBody>
          <a:bodyPr lIns="0" rIns="0" rtlCol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109" name="テキスト プレースホルダー 2">
            <a:extLst>
              <a:ext uri="{FF2B5EF4-FFF2-40B4-BE49-F238E27FC236}">
                <a16:creationId xmlns:a16="http://schemas.microsoft.com/office/drawing/2014/main" id="{9DF49D7C-2E08-9348-9C2B-0496EF9612DF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1213862" y="2114704"/>
            <a:ext cx="4411705" cy="312380"/>
          </a:xfrm>
        </p:spPr>
        <p:txBody>
          <a:bodyPr lIns="0" rtlCol="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110" name="テキスト プレースホルダー 10">
            <a:extLst>
              <a:ext uri="{FF2B5EF4-FFF2-40B4-BE49-F238E27FC236}">
                <a16:creationId xmlns:a16="http://schemas.microsoft.com/office/drawing/2014/main" id="{2733402A-D14F-6D48-A59D-329C3824DD2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213862" y="3594617"/>
            <a:ext cx="4411704" cy="365077"/>
          </a:xfrm>
        </p:spPr>
        <p:txBody>
          <a:bodyPr lIns="0" rIns="0" rtlCol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111" name="テキスト プレースホルダー 2">
            <a:extLst>
              <a:ext uri="{FF2B5EF4-FFF2-40B4-BE49-F238E27FC236}">
                <a16:creationId xmlns:a16="http://schemas.microsoft.com/office/drawing/2014/main" id="{3886AD51-641D-6B44-B558-2B15E88D1BC5}"/>
              </a:ext>
            </a:extLst>
          </p:cNvPr>
          <p:cNvSpPr>
            <a:spLocks noGrp="1"/>
          </p:cNvSpPr>
          <p:nvPr>
            <p:ph type="body" idx="28" hasCustomPrompt="1"/>
          </p:nvPr>
        </p:nvSpPr>
        <p:spPr>
          <a:xfrm>
            <a:off x="1213862" y="3347759"/>
            <a:ext cx="4411705" cy="312380"/>
          </a:xfrm>
        </p:spPr>
        <p:txBody>
          <a:bodyPr lIns="0" rtlCol="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112" name="テキスト プレースホルダー 10">
            <a:extLst>
              <a:ext uri="{FF2B5EF4-FFF2-40B4-BE49-F238E27FC236}">
                <a16:creationId xmlns:a16="http://schemas.microsoft.com/office/drawing/2014/main" id="{C00297CA-1F0B-4C44-852F-CF6FEA9F948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213862" y="4855381"/>
            <a:ext cx="4411704" cy="365077"/>
          </a:xfrm>
        </p:spPr>
        <p:txBody>
          <a:bodyPr lIns="0" rIns="0" rtlCol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113" name="テキスト プレースホルダー 2">
            <a:extLst>
              <a:ext uri="{FF2B5EF4-FFF2-40B4-BE49-F238E27FC236}">
                <a16:creationId xmlns:a16="http://schemas.microsoft.com/office/drawing/2014/main" id="{3F704107-F38D-E044-8226-ACDDEDEDC605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1213862" y="4608523"/>
            <a:ext cx="4411705" cy="312380"/>
          </a:xfrm>
        </p:spPr>
        <p:txBody>
          <a:bodyPr lIns="0" rtlCol="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124" name="テキスト プレースホルダー 10">
            <a:extLst>
              <a:ext uri="{FF2B5EF4-FFF2-40B4-BE49-F238E27FC236}">
                <a16:creationId xmlns:a16="http://schemas.microsoft.com/office/drawing/2014/main" id="{7A332327-16D9-9B48-8EAC-A4F377D5904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358765" y="2361562"/>
            <a:ext cx="4411704" cy="365077"/>
          </a:xfrm>
        </p:spPr>
        <p:txBody>
          <a:bodyPr lIns="0" rIns="0" rtlCol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125" name="テキスト プレースホルダー 2">
            <a:extLst>
              <a:ext uri="{FF2B5EF4-FFF2-40B4-BE49-F238E27FC236}">
                <a16:creationId xmlns:a16="http://schemas.microsoft.com/office/drawing/2014/main" id="{8EB0263B-D418-C14A-A00B-092B5EB5C515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7358764" y="2114704"/>
            <a:ext cx="4411705" cy="312380"/>
          </a:xfrm>
        </p:spPr>
        <p:txBody>
          <a:bodyPr lIns="0" rtlCol="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126" name="テキスト プレースホルダー 10">
            <a:extLst>
              <a:ext uri="{FF2B5EF4-FFF2-40B4-BE49-F238E27FC236}">
                <a16:creationId xmlns:a16="http://schemas.microsoft.com/office/drawing/2014/main" id="{53CC49A6-2AB5-664B-9A6C-56D70E1382D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358765" y="3594617"/>
            <a:ext cx="4411704" cy="365077"/>
          </a:xfrm>
        </p:spPr>
        <p:txBody>
          <a:bodyPr lIns="0" rIns="0" rtlCol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127" name="テキスト プレースホルダー 2">
            <a:extLst>
              <a:ext uri="{FF2B5EF4-FFF2-40B4-BE49-F238E27FC236}">
                <a16:creationId xmlns:a16="http://schemas.microsoft.com/office/drawing/2014/main" id="{718CCABC-AF06-5241-8D13-EB2F4637D435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7358764" y="3347759"/>
            <a:ext cx="4411705" cy="312380"/>
          </a:xfrm>
        </p:spPr>
        <p:txBody>
          <a:bodyPr lIns="0" rtlCol="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128" name="テキスト プレースホルダー 10">
            <a:extLst>
              <a:ext uri="{FF2B5EF4-FFF2-40B4-BE49-F238E27FC236}">
                <a16:creationId xmlns:a16="http://schemas.microsoft.com/office/drawing/2014/main" id="{5119242C-1FE8-C140-9349-8172F954E3CB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358765" y="4855381"/>
            <a:ext cx="4411704" cy="365077"/>
          </a:xfrm>
        </p:spPr>
        <p:txBody>
          <a:bodyPr lIns="0" rIns="0" rtlCol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129" name="テキスト プレースホルダー 2">
            <a:extLst>
              <a:ext uri="{FF2B5EF4-FFF2-40B4-BE49-F238E27FC236}">
                <a16:creationId xmlns:a16="http://schemas.microsoft.com/office/drawing/2014/main" id="{23F2AE0B-3E70-BB47-8FBC-FE66A5A297BD}"/>
              </a:ext>
            </a:extLst>
          </p:cNvPr>
          <p:cNvSpPr>
            <a:spLocks noGrp="1"/>
          </p:cNvSpPr>
          <p:nvPr>
            <p:ph type="body" idx="38" hasCustomPrompt="1"/>
          </p:nvPr>
        </p:nvSpPr>
        <p:spPr>
          <a:xfrm>
            <a:off x="7358764" y="4608523"/>
            <a:ext cx="4411705" cy="312380"/>
          </a:xfrm>
        </p:spPr>
        <p:txBody>
          <a:bodyPr lIns="0" rtlCol="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cxnSp>
        <p:nvCxnSpPr>
          <p:cNvPr id="79" name="直線​​コネクタ(S) 78">
            <a:extLst>
              <a:ext uri="{FF2B5EF4-FFF2-40B4-BE49-F238E27FC236}">
                <a16:creationId xmlns:a16="http://schemas.microsoft.com/office/drawing/2014/main" id="{6AF7CBB0-F32C-B84C-AEEA-FA0944BBB865}"/>
              </a:ext>
            </a:extLst>
          </p:cNvPr>
          <p:cNvCxnSpPr>
            <a:cxnSpLocks/>
          </p:cNvCxnSpPr>
          <p:nvPr userDrawn="1"/>
        </p:nvCxnSpPr>
        <p:spPr>
          <a:xfrm>
            <a:off x="0" y="5992966"/>
            <a:ext cx="1219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58574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プレゼンテーションのタイトル_5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図プレースホルダー 5">
            <a:extLst>
              <a:ext uri="{FF2B5EF4-FFF2-40B4-BE49-F238E27FC236}">
                <a16:creationId xmlns:a16="http://schemas.microsoft.com/office/drawing/2014/main" id="{37D7B648-BE60-43F4-8E11-2AB267410D4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1" cy="6858000"/>
          </a:xfrm>
          <a:custGeom>
            <a:avLst/>
            <a:gdLst>
              <a:gd name="connsiteX0" fmla="*/ 0 w 5822209"/>
              <a:gd name="connsiteY0" fmla="*/ 0 h 4427316"/>
              <a:gd name="connsiteX1" fmla="*/ 5822209 w 5822209"/>
              <a:gd name="connsiteY1" fmla="*/ 0 h 4427316"/>
              <a:gd name="connsiteX2" fmla="*/ 5822209 w 5822209"/>
              <a:gd name="connsiteY2" fmla="*/ 4427316 h 4427316"/>
              <a:gd name="connsiteX3" fmla="*/ 0 w 5822209"/>
              <a:gd name="connsiteY3" fmla="*/ 4427316 h 44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2209" h="4427316">
                <a:moveTo>
                  <a:pt x="0" y="0"/>
                </a:moveTo>
                <a:lnTo>
                  <a:pt x="5822209" y="0"/>
                </a:lnTo>
                <a:lnTo>
                  <a:pt x="5822209" y="4427316"/>
                </a:lnTo>
                <a:lnTo>
                  <a:pt x="0" y="4427316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 rtlCol="0">
            <a:noAutofit/>
          </a:bodyPr>
          <a:lstStyle/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4" name="テキスト プレースホルダー 2">
            <a:extLst>
              <a:ext uri="{FF2B5EF4-FFF2-40B4-BE49-F238E27FC236}">
                <a16:creationId xmlns:a16="http://schemas.microsoft.com/office/drawing/2014/main" id="{01662FCA-743F-AC4A-B6AC-269A9A26ECF8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524000" y="5286196"/>
            <a:ext cx="4179375" cy="356462"/>
          </a:xfrm>
        </p:spPr>
        <p:txBody>
          <a:bodyPr lIns="0" rIns="0" rtlCol="0">
            <a:normAutofit/>
          </a:bodyPr>
          <a:lstStyle>
            <a:lvl1pPr marL="0" indent="0">
              <a:buNone/>
              <a:defRPr sz="1800" b="1" i="0" cap="all" spc="300" baseline="0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ja-JP" altLang="en-US" noProof="0"/>
              <a:t>サブタイトルをここに入力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BBC2EA4E-1692-1548-A245-3DC65B856D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15790"/>
            <a:ext cx="4179376" cy="2387600"/>
          </a:xfrm>
        </p:spPr>
        <p:txBody>
          <a:bodyPr lIns="0" rIns="0" rtlCol="0" anchor="b">
            <a:normAutofit/>
          </a:bodyPr>
          <a:lstStyle>
            <a:lvl1pPr algn="l">
              <a:defRPr sz="4800" b="0" i="0" cap="all" baseline="0">
                <a:solidFill>
                  <a:schemeClr val="bg1"/>
                </a:solidFill>
                <a:latin typeface="Sagona ExtraLight" panose="02020303050505020204" pitchFamily="18" charset="0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cxnSp>
        <p:nvCxnSpPr>
          <p:cNvPr id="7" name="直線​​コネクタ(S) 6">
            <a:extLst>
              <a:ext uri="{FF2B5EF4-FFF2-40B4-BE49-F238E27FC236}">
                <a16:creationId xmlns:a16="http://schemas.microsoft.com/office/drawing/2014/main" id="{DB4FF4E3-951F-F040-800F-0DDAC2CCC507}"/>
              </a:ext>
            </a:extLst>
          </p:cNvPr>
          <p:cNvCxnSpPr>
            <a:cxnSpLocks/>
          </p:cNvCxnSpPr>
          <p:nvPr userDrawn="1"/>
        </p:nvCxnSpPr>
        <p:spPr>
          <a:xfrm>
            <a:off x="0" y="5992966"/>
            <a:ext cx="1219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5422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BD8F9823-6490-41DF-B6D3-D0A52CB758C8}" type="datetime1">
              <a:rPr lang="ja-JP" altLang="en-US" smtClean="0"/>
              <a:pPr/>
              <a:t>2024/6/10</a:t>
            </a:fld>
            <a:endParaRPr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31FEFF75-79D2-EE46-877B-299D1510E681}" type="slidenum">
              <a:rPr lang="en-US" altLang="ja-JP" smtClean="0"/>
              <a:pPr/>
              <a:t>‹#›</a:t>
            </a:fld>
            <a:endParaRPr lang="ja-JP" altLang="en-US"/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23" y="339645"/>
            <a:ext cx="10115219" cy="1002552"/>
          </a:xfrm>
        </p:spPr>
        <p:txBody>
          <a:bodyPr lIns="0" rIns="0" rtlCol="0" anchor="b">
            <a:noAutofit/>
          </a:bodyPr>
          <a:lstStyle>
            <a:lvl1pPr algn="l">
              <a:defRPr sz="4500" b="0" i="0" cap="all" baseline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ここにタイトルを入力</a:t>
            </a:r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3D67D640-AB06-EE4B-868D-F46A30705F6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92624" y="1507066"/>
            <a:ext cx="10115221" cy="4849283"/>
          </a:xfrm>
        </p:spPr>
        <p:txBody>
          <a:bodyPr lIns="0" rIns="0" rtlCol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lnSpc>
                <a:spcPct val="100000"/>
              </a:lnSpc>
              <a:buNone/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 marL="914400" indent="0">
              <a:lnSpc>
                <a:spcPct val="100000"/>
              </a:lnSpc>
              <a:buNone/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 marL="1371600" indent="0">
              <a:lnSpc>
                <a:spcPct val="100000"/>
              </a:lnSpc>
              <a:buNone/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 marL="1828800" indent="0">
              <a:lnSpc>
                <a:spcPct val="100000"/>
              </a:lnSpc>
              <a:buNone/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cxnSp>
        <p:nvCxnSpPr>
          <p:cNvPr id="13" name="直線​​コネクタ(S)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​​コネクタ(S) 8">
            <a:extLst>
              <a:ext uri="{FF2B5EF4-FFF2-40B4-BE49-F238E27FC236}">
                <a16:creationId xmlns:a16="http://schemas.microsoft.com/office/drawing/2014/main" id="{2A21F7CE-A4E6-574A-B490-8FC432772886}"/>
              </a:ext>
            </a:extLst>
          </p:cNvPr>
          <p:cNvCxnSpPr>
            <a:cxnSpLocks/>
          </p:cNvCxnSpPr>
          <p:nvPr userDrawn="1"/>
        </p:nvCxnSpPr>
        <p:spPr>
          <a:xfrm>
            <a:off x="11057682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2512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ADC58A07-8106-4370-85CA-F66E1E46183B}" type="datetime1">
              <a:rPr lang="ja-JP" altLang="en-US" smtClean="0"/>
              <a:t>2024/6/10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31FEFF75-79D2-EE46-877B-299D1510E681}" type="slidenum">
              <a:rPr lang="en-US" altLang="ja-JP" smtClean="0"/>
              <a:pPr/>
              <a:t>‹#›</a:t>
            </a:fld>
            <a:endParaRPr lang="ja-JP" altLang="en-US"/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23" y="339645"/>
            <a:ext cx="11369068" cy="1002552"/>
          </a:xfrm>
        </p:spPr>
        <p:txBody>
          <a:bodyPr lIns="0" rIns="0" rtlCol="0" anchor="b">
            <a:noAutofit/>
          </a:bodyPr>
          <a:lstStyle>
            <a:lvl1pPr algn="l">
              <a:defRPr sz="4500" b="0" i="0" cap="all" baseline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ここにタイトルを入力</a:t>
            </a:r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3D67D640-AB06-EE4B-868D-F46A30705F6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92624" y="1507066"/>
            <a:ext cx="11369070" cy="4849283"/>
          </a:xfrm>
        </p:spPr>
        <p:txBody>
          <a:bodyPr lIns="0" rIns="0" rtlCol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lnSpc>
                <a:spcPct val="100000"/>
              </a:lnSpc>
              <a:buNone/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 marL="914400" indent="0">
              <a:lnSpc>
                <a:spcPct val="100000"/>
              </a:lnSpc>
              <a:buNone/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 marL="1371600" indent="0">
              <a:lnSpc>
                <a:spcPct val="100000"/>
              </a:lnSpc>
              <a:buNone/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 marL="1828800" indent="0">
              <a:lnSpc>
                <a:spcPct val="100000"/>
              </a:lnSpc>
              <a:buNone/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cxnSp>
        <p:nvCxnSpPr>
          <p:cNvPr id="13" name="直線​​コネクタ(S)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​​コネクタ(S) 14">
            <a:extLst>
              <a:ext uri="{FF2B5EF4-FFF2-40B4-BE49-F238E27FC236}">
                <a16:creationId xmlns:a16="http://schemas.microsoft.com/office/drawing/2014/main" id="{8CF93E56-30EE-384E-9A8A-090C645582DB}"/>
              </a:ext>
            </a:extLst>
          </p:cNvPr>
          <p:cNvCxnSpPr>
            <a:cxnSpLocks/>
          </p:cNvCxnSpPr>
          <p:nvPr userDrawn="1"/>
        </p:nvCxnSpPr>
        <p:spPr>
          <a:xfrm>
            <a:off x="392623" y="1405468"/>
            <a:ext cx="11369068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505728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図プレースホルダー 5">
            <a:extLst>
              <a:ext uri="{FF2B5EF4-FFF2-40B4-BE49-F238E27FC236}">
                <a16:creationId xmlns:a16="http://schemas.microsoft.com/office/drawing/2014/main" id="{91DF7114-976E-3345-A7C4-77F951EA42C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" y="-1"/>
            <a:ext cx="12192000" cy="6857999"/>
          </a:xfrm>
          <a:custGeom>
            <a:avLst/>
            <a:gdLst>
              <a:gd name="connsiteX0" fmla="*/ 0 w 5822209"/>
              <a:gd name="connsiteY0" fmla="*/ 0 h 4427316"/>
              <a:gd name="connsiteX1" fmla="*/ 5822209 w 5822209"/>
              <a:gd name="connsiteY1" fmla="*/ 0 h 4427316"/>
              <a:gd name="connsiteX2" fmla="*/ 5822209 w 5822209"/>
              <a:gd name="connsiteY2" fmla="*/ 4427316 h 4427316"/>
              <a:gd name="connsiteX3" fmla="*/ 0 w 5822209"/>
              <a:gd name="connsiteY3" fmla="*/ 4427316 h 44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2209" h="4427316">
                <a:moveTo>
                  <a:pt x="0" y="0"/>
                </a:moveTo>
                <a:lnTo>
                  <a:pt x="5822209" y="0"/>
                </a:lnTo>
                <a:lnTo>
                  <a:pt x="5822209" y="4427316"/>
                </a:lnTo>
                <a:lnTo>
                  <a:pt x="0" y="4427316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 rtlCol="0">
            <a:noAutofit/>
          </a:bodyPr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A84E7DF6-22EE-4DD5-9163-81B0E8A9B865}" type="datetime1">
              <a:rPr lang="ja-JP" altLang="en-US" smtClean="0"/>
              <a:t>2024/6/10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31FEFF75-79D2-EE46-877B-299D1510E681}" type="slidenum">
              <a:rPr lang="en-US" altLang="ja-JP" smtClean="0"/>
              <a:pPr/>
              <a:t>‹#›</a:t>
            </a:fld>
            <a:endParaRPr lang="ja-JP" altLang="en-US"/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27321" y="339645"/>
            <a:ext cx="10134369" cy="1002552"/>
          </a:xfrm>
        </p:spPr>
        <p:txBody>
          <a:bodyPr lIns="0" rIns="0" rtlCol="0" anchor="b">
            <a:noAutofit/>
          </a:bodyPr>
          <a:lstStyle>
            <a:lvl1pPr algn="l">
              <a:defRPr sz="4500" b="0" i="0" cap="all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ここにタイトルを入力</a:t>
            </a:r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3D67D640-AB06-EE4B-868D-F46A30705F6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27322" y="1507066"/>
            <a:ext cx="10134371" cy="4849283"/>
          </a:xfrm>
        </p:spPr>
        <p:txBody>
          <a:bodyPr lIns="0" rIns="0" rtlCol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 marL="9144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 marL="13716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 marL="18288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cxnSp>
        <p:nvCxnSpPr>
          <p:cNvPr id="13" name="直線​​コネクタ(S)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​​コネクタ(S) 8">
            <a:extLst>
              <a:ext uri="{FF2B5EF4-FFF2-40B4-BE49-F238E27FC236}">
                <a16:creationId xmlns:a16="http://schemas.microsoft.com/office/drawing/2014/main" id="{578CECE2-CD4D-4A44-927A-53FFE158AF1C}"/>
              </a:ext>
            </a:extLst>
          </p:cNvPr>
          <p:cNvCxnSpPr>
            <a:cxnSpLocks/>
          </p:cNvCxnSpPr>
          <p:nvPr userDrawn="1"/>
        </p:nvCxnSpPr>
        <p:spPr>
          <a:xfrm>
            <a:off x="1134319" y="0"/>
            <a:ext cx="0" cy="68580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806769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図プレースホルダー 5">
            <a:extLst>
              <a:ext uri="{FF2B5EF4-FFF2-40B4-BE49-F238E27FC236}">
                <a16:creationId xmlns:a16="http://schemas.microsoft.com/office/drawing/2014/main" id="{CCA2E80D-B045-2346-9C1F-70BFBD4AF7B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" y="-1"/>
            <a:ext cx="12192000" cy="6857999"/>
          </a:xfrm>
          <a:custGeom>
            <a:avLst/>
            <a:gdLst>
              <a:gd name="connsiteX0" fmla="*/ 0 w 5822209"/>
              <a:gd name="connsiteY0" fmla="*/ 0 h 4427316"/>
              <a:gd name="connsiteX1" fmla="*/ 5822209 w 5822209"/>
              <a:gd name="connsiteY1" fmla="*/ 0 h 4427316"/>
              <a:gd name="connsiteX2" fmla="*/ 5822209 w 5822209"/>
              <a:gd name="connsiteY2" fmla="*/ 4427316 h 4427316"/>
              <a:gd name="connsiteX3" fmla="*/ 0 w 5822209"/>
              <a:gd name="connsiteY3" fmla="*/ 4427316 h 44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2209" h="4427316">
                <a:moveTo>
                  <a:pt x="0" y="0"/>
                </a:moveTo>
                <a:lnTo>
                  <a:pt x="5822209" y="0"/>
                </a:lnTo>
                <a:lnTo>
                  <a:pt x="5822209" y="4427316"/>
                </a:lnTo>
                <a:lnTo>
                  <a:pt x="0" y="4427316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 rtlCol="0">
            <a:noAutofit/>
          </a:bodyPr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C0C9CE5E-E402-4A55-B1D5-42C578514DA6}" type="datetime1">
              <a:rPr lang="ja-JP" altLang="en-US" smtClean="0"/>
              <a:t>2024/6/10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31FEFF75-79D2-EE46-877B-299D1510E681}" type="slidenum">
              <a:rPr lang="en-US" altLang="ja-JP" smtClean="0"/>
              <a:pPr/>
              <a:t>‹#›</a:t>
            </a:fld>
            <a:endParaRPr lang="ja-JP" altLang="en-US"/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23" y="339645"/>
            <a:ext cx="11369068" cy="1002552"/>
          </a:xfrm>
        </p:spPr>
        <p:txBody>
          <a:bodyPr lIns="0" rIns="0" rtlCol="0" anchor="b">
            <a:noAutofit/>
          </a:bodyPr>
          <a:lstStyle>
            <a:lvl1pPr algn="l">
              <a:defRPr sz="4500" b="0" i="0" cap="all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ここにタイトルを入力</a:t>
            </a:r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3D67D640-AB06-EE4B-868D-F46A30705F6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92624" y="1507066"/>
            <a:ext cx="11369070" cy="4849283"/>
          </a:xfrm>
        </p:spPr>
        <p:txBody>
          <a:bodyPr lIns="0" rIns="0" rtlCol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 marL="9144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 marL="13716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 marL="18288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cxnSp>
        <p:nvCxnSpPr>
          <p:cNvPr id="13" name="直線​​コネクタ(S)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​​コネクタ(S) 11">
            <a:extLst>
              <a:ext uri="{FF2B5EF4-FFF2-40B4-BE49-F238E27FC236}">
                <a16:creationId xmlns:a16="http://schemas.microsoft.com/office/drawing/2014/main" id="{740B4699-8C04-D74B-BFAF-27221E81DEBB}"/>
              </a:ext>
            </a:extLst>
          </p:cNvPr>
          <p:cNvCxnSpPr>
            <a:cxnSpLocks/>
          </p:cNvCxnSpPr>
          <p:nvPr userDrawn="1"/>
        </p:nvCxnSpPr>
        <p:spPr>
          <a:xfrm>
            <a:off x="0" y="5992966"/>
            <a:ext cx="1219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387057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区切り線スライド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図プレースホルダー 5">
            <a:extLst>
              <a:ext uri="{FF2B5EF4-FFF2-40B4-BE49-F238E27FC236}">
                <a16:creationId xmlns:a16="http://schemas.microsoft.com/office/drawing/2014/main" id="{37D7B648-BE60-43F4-8E11-2AB267410D4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1215342"/>
            <a:ext cx="5822209" cy="4427316"/>
          </a:xfrm>
          <a:custGeom>
            <a:avLst/>
            <a:gdLst>
              <a:gd name="connsiteX0" fmla="*/ 0 w 5822209"/>
              <a:gd name="connsiteY0" fmla="*/ 0 h 4427316"/>
              <a:gd name="connsiteX1" fmla="*/ 5822209 w 5822209"/>
              <a:gd name="connsiteY1" fmla="*/ 0 h 4427316"/>
              <a:gd name="connsiteX2" fmla="*/ 5822209 w 5822209"/>
              <a:gd name="connsiteY2" fmla="*/ 4427316 h 4427316"/>
              <a:gd name="connsiteX3" fmla="*/ 0 w 5822209"/>
              <a:gd name="connsiteY3" fmla="*/ 4427316 h 44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2209" h="4427316">
                <a:moveTo>
                  <a:pt x="0" y="0"/>
                </a:moveTo>
                <a:lnTo>
                  <a:pt x="5822209" y="0"/>
                </a:lnTo>
                <a:lnTo>
                  <a:pt x="5822209" y="4427316"/>
                </a:lnTo>
                <a:lnTo>
                  <a:pt x="0" y="4427316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 rtlCol="0">
            <a:noAutofit/>
          </a:bodyPr>
          <a:lstStyle/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10" name="テキスト プレースホルダー 2">
            <a:extLst>
              <a:ext uri="{FF2B5EF4-FFF2-40B4-BE49-F238E27FC236}">
                <a16:creationId xmlns:a16="http://schemas.microsoft.com/office/drawing/2014/main" id="{01B97752-63E3-7E41-86AA-8084AC3E48D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487905" y="5286196"/>
            <a:ext cx="4179375" cy="356462"/>
          </a:xfrm>
        </p:spPr>
        <p:txBody>
          <a:bodyPr lIns="0" rIns="0" rtlCol="0">
            <a:normAutofit/>
          </a:bodyPr>
          <a:lstStyle>
            <a:lvl1pPr marL="0" indent="0" algn="r">
              <a:buNone/>
              <a:defRPr sz="1800" b="1" i="0" cap="all" spc="300" baseline="0">
                <a:solidFill>
                  <a:schemeClr val="tx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ja-JP" altLang="en-US" noProof="0"/>
              <a:t>サブタイトルをここに入力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B45521CA-473D-274E-A252-50E49A3EFD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7905" y="2715790"/>
            <a:ext cx="4179376" cy="2387600"/>
          </a:xfrm>
        </p:spPr>
        <p:txBody>
          <a:bodyPr lIns="0" rIns="0" rtlCol="0" anchor="b">
            <a:normAutofit/>
          </a:bodyPr>
          <a:lstStyle>
            <a:lvl1pPr algn="r">
              <a:defRPr sz="48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cxnSp>
        <p:nvCxnSpPr>
          <p:cNvPr id="12" name="直線​​コネクタ(S) 11">
            <a:extLst>
              <a:ext uri="{FF2B5EF4-FFF2-40B4-BE49-F238E27FC236}">
                <a16:creationId xmlns:a16="http://schemas.microsoft.com/office/drawing/2014/main" id="{E71328B3-338C-BB43-A9F5-AACCE2E54E86}"/>
              </a:ext>
            </a:extLst>
          </p:cNvPr>
          <p:cNvCxnSpPr>
            <a:cxnSpLocks/>
          </p:cNvCxnSpPr>
          <p:nvPr userDrawn="1"/>
        </p:nvCxnSpPr>
        <p:spPr>
          <a:xfrm>
            <a:off x="11057682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695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1902FA6-24E0-3C4A-8B7A-F529DB122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1845A71-C369-2A42-A14F-2BD1985F75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870798-FB93-8742-9A92-FA7A241AFA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B195C50-09D6-48F5-8247-B1FF16755C7B}" type="datetime1">
              <a:rPr lang="en-US" altLang="ja-JP" noProof="0" smtClean="0"/>
              <a:pPr/>
              <a:t>6/10/2024</a:t>
            </a:fld>
            <a:endParaRPr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42A715-D537-DD4B-8BE6-1E573155F1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A9E735-B191-784C-98F7-65384DACA4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62C6627B-E4D5-2947-8E88-B84039729B99}" type="slidenum">
              <a:rPr lang="en-US" altLang="ja-JP" noProof="0" smtClean="0"/>
              <a:pPr/>
              <a:t>‹#›</a:t>
            </a:fld>
            <a:endParaRPr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4582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3" r:id="rId2"/>
    <p:sldLayoutId id="2147483670" r:id="rId3"/>
    <p:sldLayoutId id="2147483674" r:id="rId4"/>
    <p:sldLayoutId id="2147483676" r:id="rId5"/>
    <p:sldLayoutId id="2147483675" r:id="rId6"/>
    <p:sldLayoutId id="2147483677" r:id="rId7"/>
    <p:sldLayoutId id="2147483678" r:id="rId8"/>
    <p:sldLayoutId id="2147483679" r:id="rId9"/>
    <p:sldLayoutId id="2147483681" r:id="rId10"/>
    <p:sldLayoutId id="2147483682" r:id="rId11"/>
    <p:sldLayoutId id="2147483686" r:id="rId12"/>
    <p:sldLayoutId id="2147483683" r:id="rId13"/>
    <p:sldLayoutId id="2147483685" r:id="rId14"/>
    <p:sldLayoutId id="2147483684" r:id="rId15"/>
    <p:sldLayoutId id="2147483680" r:id="rId16"/>
    <p:sldLayoutId id="2147483691" r:id="rId17"/>
    <p:sldLayoutId id="2147483692" r:id="rId18"/>
    <p:sldLayoutId id="2147483693" r:id="rId19"/>
    <p:sldLayoutId id="2147483694" r:id="rId20"/>
    <p:sldLayoutId id="2147483688" r:id="rId21"/>
    <p:sldLayoutId id="2147483687" r:id="rId22"/>
    <p:sldLayoutId id="2147483689" r:id="rId23"/>
    <p:sldLayoutId id="2147483690" r:id="rId24"/>
    <p:sldLayoutId id="2147483695" r:id="rId25"/>
    <p:sldLayoutId id="2147483696" r:id="rId26"/>
    <p:sldLayoutId id="2147483697" r:id="rId27"/>
    <p:sldLayoutId id="2147483698" r:id="rId28"/>
    <p:sldLayoutId id="2147483703" r:id="rId29"/>
    <p:sldLayoutId id="2147483704" r:id="rId30"/>
    <p:sldLayoutId id="2147483705" r:id="rId31"/>
    <p:sldLayoutId id="2147483706" r:id="rId32"/>
    <p:sldLayoutId id="2147483700" r:id="rId33"/>
    <p:sldLayoutId id="2147483699" r:id="rId34"/>
    <p:sldLayoutId id="2147483701" r:id="rId35"/>
    <p:sldLayoutId id="2147483702" r:id="rId3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プレースホルダー 21">
            <a:extLst>
              <a:ext uri="{FF2B5EF4-FFF2-40B4-BE49-F238E27FC236}">
                <a16:creationId xmlns:a16="http://schemas.microsoft.com/office/drawing/2014/main" id="{DB20DB88-CBCC-9A4A-BA0A-4807E1B8E804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/>
          <a:srcRect t="18482" b="6518"/>
          <a:stretch/>
        </p:blipFill>
        <p:spPr>
          <a:xfrm>
            <a:off x="0" y="1"/>
            <a:ext cx="12192000" cy="6857999"/>
          </a:xfrm>
          <a:noFill/>
        </p:spPr>
      </p:pic>
      <p:sp>
        <p:nvSpPr>
          <p:cNvPr id="5" name="タイトル 4">
            <a:extLst>
              <a:ext uri="{FF2B5EF4-FFF2-40B4-BE49-F238E27FC236}">
                <a16:creationId xmlns:a16="http://schemas.microsoft.com/office/drawing/2014/main" id="{99516ACA-375D-1140-8EDA-CE04AAC758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7878" y="109607"/>
            <a:ext cx="10236679" cy="823912"/>
          </a:xfrm>
        </p:spPr>
        <p:txBody>
          <a:bodyPr rtlCol="0" anchor="b">
            <a:normAutofit/>
          </a:bodyPr>
          <a:lstStyle/>
          <a:p>
            <a:pPr rtl="0"/>
            <a:r>
              <a:rPr lang="ja-JP" altLang="en-US" dirty="0"/>
              <a:t>　　</a:t>
            </a:r>
            <a:r>
              <a:rPr lang="ja-JP" altLang="en-US" b="1" dirty="0">
                <a:solidFill>
                  <a:srgbClr val="FF0000"/>
                </a:solidFill>
              </a:rPr>
              <a:t>神奈川県</a:t>
            </a:r>
            <a:r>
              <a:rPr lang="en-US" altLang="ja-JP" b="1" dirty="0">
                <a:solidFill>
                  <a:srgbClr val="FF0000"/>
                </a:solidFill>
              </a:rPr>
              <a:t>U15</a:t>
            </a:r>
            <a:r>
              <a:rPr lang="ja-JP" altLang="en-US" b="1" dirty="0">
                <a:solidFill>
                  <a:srgbClr val="FF0000"/>
                </a:solidFill>
              </a:rPr>
              <a:t>　ブロック優勝　</a:t>
            </a:r>
            <a:r>
              <a:rPr lang="en-US" altLang="ja-JP" b="1" dirty="0">
                <a:solidFill>
                  <a:srgbClr val="FF0000"/>
                </a:solidFill>
              </a:rPr>
              <a:t>3</a:t>
            </a:r>
            <a:r>
              <a:rPr lang="ja-JP" altLang="en-US" b="1" dirty="0">
                <a:solidFill>
                  <a:srgbClr val="FF0000"/>
                </a:solidFill>
              </a:rPr>
              <a:t>部昇格</a:t>
            </a: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348362CB-F41D-164B-BAC7-F91A6E68A2AC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11039" y="5905761"/>
            <a:ext cx="5431203" cy="707824"/>
          </a:xfrm>
        </p:spPr>
        <p:txBody>
          <a:bodyPr rtlCol="0" anchor="b">
            <a:normAutofit/>
          </a:bodyPr>
          <a:lstStyle/>
          <a:p>
            <a:pPr rtl="0"/>
            <a:r>
              <a:rPr lang="en-US" altLang="ja-JP" b="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</a:t>
            </a:r>
            <a:r>
              <a:rPr lang="ja-JP" altLang="en-US" b="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年生が少ない中の価値ある昇格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B9C3B57A-D27A-69F6-563D-16379D9CA4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52558" y="5859753"/>
            <a:ext cx="4771284" cy="823912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24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期生　航太郎・太壱・博直</a:t>
            </a:r>
            <a:endParaRPr lang="en-US" altLang="ja-JP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が繋げたから今がある</a:t>
            </a:r>
            <a:endParaRPr lang="en-US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5847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Cool">
      <a:dk1>
        <a:srgbClr val="000000"/>
      </a:dk1>
      <a:lt1>
        <a:srgbClr val="FFFFFF"/>
      </a:lt1>
      <a:dk2>
        <a:srgbClr val="464646"/>
      </a:dk2>
      <a:lt2>
        <a:srgbClr val="FFFFFF"/>
      </a:lt2>
      <a:accent1>
        <a:srgbClr val="15D1BB"/>
      </a:accent1>
      <a:accent2>
        <a:srgbClr val="0FB4DB"/>
      </a:accent2>
      <a:accent3>
        <a:srgbClr val="0D81BB"/>
      </a:accent3>
      <a:accent4>
        <a:srgbClr val="045FC4"/>
      </a:accent4>
      <a:accent5>
        <a:srgbClr val="953FF3"/>
      </a:accent5>
      <a:accent6>
        <a:srgbClr val="C03EF4"/>
      </a:accent6>
      <a:hlink>
        <a:srgbClr val="8F8F8F"/>
      </a:hlink>
      <a:folHlink>
        <a:srgbClr val="A5A5A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2570633_TF44450328" id="{CF354711-21B6-4C48-B051-847711B8109E}" vid="{AAC9B405-7118-4006-B0F3-692F9765C8CC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モダンですっきりと洗練されたプレゼンテーション</Template>
  <TotalTime>17</TotalTime>
  <Words>33</Words>
  <Application>Microsoft Office PowerPoint</Application>
  <PresentationFormat>ワイド画面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HGS創英角ｺﾞｼｯｸUB</vt:lpstr>
      <vt:lpstr>Meiryo UI</vt:lpstr>
      <vt:lpstr>Arial</vt:lpstr>
      <vt:lpstr>Sagona ExtraLight</vt:lpstr>
      <vt:lpstr>Speak Pro</vt:lpstr>
      <vt:lpstr>Office テーマ</vt:lpstr>
      <vt:lpstr>　　神奈川県U15　ブロック優勝　3部昇格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直礼 宮下</dc:creator>
  <cp:lastModifiedBy>直礼 宮下</cp:lastModifiedBy>
  <cp:revision>2</cp:revision>
  <dcterms:created xsi:type="dcterms:W3CDTF">2024-06-06T06:15:06Z</dcterms:created>
  <dcterms:modified xsi:type="dcterms:W3CDTF">2024-06-09T23:24:03Z</dcterms:modified>
</cp:coreProperties>
</file>