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5" r:id="rId2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993" autoAdjust="0"/>
  </p:normalViewPr>
  <p:slideViewPr>
    <p:cSldViewPr snapToGrid="0" snapToObjects="1">
      <p:cViewPr varScale="1">
        <p:scale>
          <a:sx n="83" d="100"/>
          <a:sy n="83" d="100"/>
        </p:scale>
        <p:origin x="45" y="402"/>
      </p:cViewPr>
      <p:guideLst/>
    </p:cSldViewPr>
  </p:slideViewPr>
  <p:outlineViewPr>
    <p:cViewPr>
      <p:scale>
        <a:sx n="33" d="100"/>
        <a:sy n="33" d="100"/>
      </p:scale>
      <p:origin x="0" y="-4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0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2F17359-000A-9044-B834-9FBD0018D5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C98B882-BA21-D947-B59A-B375F7B018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45A8F94-46C3-47DA-8B00-625B43F8492D}" type="datetime1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6/10/2024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19AD5B-1A75-1A4A-8459-A96AB79E9D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9C6818-84EB-2D43-AA44-FC64C4595B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28A1AC-D174-D44D-BB31-612041F19AA1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5170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F0A302B-E961-497E-A7FC-D15316A9B574}" type="datetime1">
              <a:rPr kumimoji="1" lang="en-US" altLang="ja-JP" noProof="0" smtClean="0"/>
              <a:pPr/>
              <a:t>6/10/2024</a:t>
            </a:fld>
            <a:endParaRPr kumimoji="1"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noProof="0"/>
              <a:t>マスター テキストの書式設定</a:t>
            </a:r>
          </a:p>
          <a:p>
            <a:pPr lvl="1"/>
            <a:r>
              <a:rPr kumimoji="1" lang="ja-JP" altLang="en-US" noProof="0"/>
              <a:t>第 </a:t>
            </a:r>
            <a:r>
              <a:rPr kumimoji="1" lang="en-US" altLang="ja-JP" noProof="0"/>
              <a:t>2 </a:t>
            </a:r>
            <a:r>
              <a:rPr kumimoji="1" lang="ja-JP" altLang="en-US" noProof="0"/>
              <a:t>レベル</a:t>
            </a:r>
          </a:p>
          <a:p>
            <a:pPr lvl="2"/>
            <a:r>
              <a:rPr kumimoji="1" lang="ja-JP" altLang="en-US" noProof="0"/>
              <a:t>第 </a:t>
            </a:r>
            <a:r>
              <a:rPr kumimoji="1" lang="en-US" altLang="ja-JP" noProof="0"/>
              <a:t>3 </a:t>
            </a:r>
            <a:r>
              <a:rPr kumimoji="1" lang="ja-JP" altLang="en-US" noProof="0"/>
              <a:t>レベル</a:t>
            </a:r>
          </a:p>
          <a:p>
            <a:pPr lvl="3"/>
            <a:r>
              <a:rPr kumimoji="1" lang="ja-JP" altLang="en-US" noProof="0"/>
              <a:t>第 </a:t>
            </a:r>
            <a:r>
              <a:rPr kumimoji="1" lang="en-US" altLang="ja-JP" noProof="0"/>
              <a:t>4 </a:t>
            </a:r>
            <a:r>
              <a:rPr kumimoji="1" lang="ja-JP" altLang="en-US" noProof="0"/>
              <a:t>レベル</a:t>
            </a:r>
          </a:p>
          <a:p>
            <a:pPr lvl="4"/>
            <a:r>
              <a:rPr kumimoji="1" lang="ja-JP" altLang="en-US" noProof="0"/>
              <a:t>第 </a:t>
            </a:r>
            <a:r>
              <a:rPr kumimoji="1" lang="en-US" altLang="ja-JP" noProof="0"/>
              <a:t>5 </a:t>
            </a:r>
            <a:r>
              <a:rPr kumimoji="1"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AE29A02-E706-4696-82D0-9008165E2200}" type="slidenum">
              <a:rPr kumimoji="1" lang="en-US" altLang="ja-JP" noProof="0" smtClean="0"/>
              <a:pPr/>
              <a:t>‹#›</a:t>
            </a:fld>
            <a:endParaRPr kumimoji="1"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278516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29A02-E706-4696-82D0-9008165E2200}" type="slidenum">
              <a:rPr kumimoji="1" lang="en-US" altLang="ja-JP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ゼンテーションのタイトル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946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ED7A90A1-A930-7E45-A0C6-7B528BC17B68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28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区切り線スライド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928264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4498670"/>
            <a:ext cx="4179375" cy="356462"/>
          </a:xfrm>
        </p:spPr>
        <p:txBody>
          <a:bodyPr lIns="0" rIns="0" rtlCol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1928264"/>
            <a:ext cx="4179376" cy="2387600"/>
          </a:xfrm>
        </p:spPr>
        <p:txBody>
          <a:bodyPr lIns="0" rIns="0" rtlCol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E327254B-5501-7248-A89F-42912B5A8BD2}"/>
              </a:ext>
            </a:extLst>
          </p:cNvPr>
          <p:cNvCxnSpPr>
            <a:cxnSpLocks/>
          </p:cNvCxnSpPr>
          <p:nvPr userDrawn="1"/>
        </p:nvCxnSpPr>
        <p:spPr>
          <a:xfrm>
            <a:off x="0" y="1405468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0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区切り線スライド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プレースホルダー 21" descr="タブレットを持つ女性 ">
            <a:extLst>
              <a:ext uri="{FF2B5EF4-FFF2-40B4-BE49-F238E27FC236}">
                <a16:creationId xmlns:a16="http://schemas.microsoft.com/office/drawing/2014/main" id="{79F82B97-E9C9-C740-AE3A-A0BB4822DD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4487" y="0"/>
            <a:ext cx="11067514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24487" y="-1"/>
            <a:ext cx="11067514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8" name="直線​​コネクタ(S) 7">
            <a:extLst>
              <a:ext uri="{FF2B5EF4-FFF2-40B4-BE49-F238E27FC236}">
                <a16:creationId xmlns:a16="http://schemas.microsoft.com/office/drawing/2014/main" id="{6C4B436F-A511-A141-900B-BA20A19A1BCE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08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区切り線スライド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プレースホルダー 21" descr="タブレットを持つ女性 ">
            <a:extLst>
              <a:ext uri="{FF2B5EF4-FFF2-40B4-BE49-F238E27FC236}">
                <a16:creationId xmlns:a16="http://schemas.microsoft.com/office/drawing/2014/main" id="{79F82B97-E9C9-C740-AE3A-A0BB4822DD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4A57CAA2-2658-B441-A787-4B54C65D3BF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238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コンテンツ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82977"/>
            <a:ext cx="10668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5662" y="339644"/>
            <a:ext cx="5014993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856" y="339644"/>
            <a:ext cx="4179376" cy="2806512"/>
          </a:xfrm>
        </p:spPr>
        <p:txBody>
          <a:bodyPr lIns="0" rIns="0" rtlCol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11" name="直線​​コネクタ(S) 10">
            <a:extLst>
              <a:ext uri="{FF2B5EF4-FFF2-40B4-BE49-F238E27FC236}">
                <a16:creationId xmlns:a16="http://schemas.microsoft.com/office/drawing/2014/main" id="{4C8C2B99-ED08-1F48-BE5D-40E40D09C7B7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87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コンテンツ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608843" y="3482977"/>
            <a:ext cx="10961177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10" name="直線​​コネクタ(S) 9">
            <a:extLst>
              <a:ext uri="{FF2B5EF4-FFF2-40B4-BE49-F238E27FC236}">
                <a16:creationId xmlns:a16="http://schemas.microsoft.com/office/drawing/2014/main" id="{79B33817-49F3-B440-A271-466603AE1964}"/>
              </a:ext>
            </a:extLst>
          </p:cNvPr>
          <p:cNvCxnSpPr>
            <a:cxnSpLocks/>
          </p:cNvCxnSpPr>
          <p:nvPr userDrawn="1"/>
        </p:nvCxnSpPr>
        <p:spPr>
          <a:xfrm>
            <a:off x="0" y="421214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8576316B-7498-2E42-9B52-88BF1C9DF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7465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51775DA-49A0-2F4D-9F21-5D20DA6BA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844" y="568512"/>
            <a:ext cx="4179376" cy="2806512"/>
          </a:xfrm>
        </p:spPr>
        <p:txBody>
          <a:bodyPr lIns="0" rIns="0" rtlCol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96456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コンテンツ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40C0F668-C1BA-A349-A542-9E54E73E8178}"/>
              </a:ext>
            </a:extLst>
          </p:cNvPr>
          <p:cNvCxnSpPr>
            <a:cxnSpLocks/>
          </p:cNvCxnSpPr>
          <p:nvPr userDrawn="1"/>
        </p:nvCxnSpPr>
        <p:spPr>
          <a:xfrm>
            <a:off x="4961621" y="339644"/>
            <a:ext cx="0" cy="2806512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244" y="339644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339644"/>
            <a:ext cx="4179376" cy="2806512"/>
          </a:xfrm>
        </p:spPr>
        <p:txBody>
          <a:bodyPr lIns="0" rIns="0" rtlCol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0326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コンテンツ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244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l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568512"/>
            <a:ext cx="4179376" cy="2806512"/>
          </a:xfrm>
        </p:spPr>
        <p:txBody>
          <a:bodyPr lIns="0" rIns="0" rtlCol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15" name="直線​​コネクタ(S) 14">
            <a:extLst>
              <a:ext uri="{FF2B5EF4-FFF2-40B4-BE49-F238E27FC236}">
                <a16:creationId xmlns:a16="http://schemas.microsoft.com/office/drawing/2014/main" id="{16414763-7D4F-994A-AAA9-7DC46C19D816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706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240BE8A-3BDD-42AB-BF22-3B8D741D227C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7321" y="2330824"/>
            <a:ext cx="4693727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" name="コンテンツ プレースホルダー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7963" y="2330824"/>
            <a:ext cx="4693727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627322" y="1468740"/>
            <a:ext cx="4672156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5" name="テキスト プレースホルダー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67963" y="1468740"/>
            <a:ext cx="4695165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2073714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639F74E-9C93-4650-BE64-86BDA14D3BFF}" type="datetime1">
              <a:rPr lang="ja-JP" altLang="en-US" noProof="0" smtClean="0"/>
              <a:t>2024/6/10</a:t>
            </a:fld>
            <a:endParaRPr lang="ja-JP" altLang="en-US" noProof="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34369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4693727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" name="コンテンツ プレースホルダー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3265" y="2330824"/>
            <a:ext cx="4693727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4" y="1468740"/>
            <a:ext cx="4672156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5" name="テキスト プレースホルダー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33265" y="1468740"/>
            <a:ext cx="4695165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17" name="直線​​コネクタ(S) 16">
            <a:extLst>
              <a:ext uri="{FF2B5EF4-FFF2-40B4-BE49-F238E27FC236}">
                <a16:creationId xmlns:a16="http://schemas.microsoft.com/office/drawing/2014/main" id="{E28CCA37-00BD-0A43-8647-67DD0510A7E3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9667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3A125EE-39EF-4763-8442-F1247EFDCC69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1" name="テキスト プレースホルダー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8164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ゼンテーションのタイトル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3055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3" name="直線​​コネクタ(S)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0" y="1720312"/>
            <a:ext cx="609305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14249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5">
            <a:extLst>
              <a:ext uri="{FF2B5EF4-FFF2-40B4-BE49-F238E27FC236}">
                <a16:creationId xmlns:a16="http://schemas.microsoft.com/office/drawing/2014/main" id="{C5233AE2-5078-C34D-8EAD-6F7B344F524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14" name="直線​​コネクタ(S) 13">
            <a:extLst>
              <a:ext uri="{FF2B5EF4-FFF2-40B4-BE49-F238E27FC236}">
                <a16:creationId xmlns:a16="http://schemas.microsoft.com/office/drawing/2014/main" id="{24699EEF-FB75-1A46-B6B6-39CCF65A9EA4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1C66C85-CED8-48E5-99B0-F04FF88DBC34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1" name="テキスト プレースホルダー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96902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392623" y="588936"/>
            <a:ext cx="11432584" cy="5976637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/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2C41291C-383F-CF4B-AB8E-2B40741A62AF}"/>
              </a:ext>
            </a:extLst>
          </p:cNvPr>
          <p:cNvCxnSpPr>
            <a:cxnSpLocks/>
          </p:cNvCxnSpPr>
          <p:nvPr userDrawn="1"/>
        </p:nvCxnSpPr>
        <p:spPr>
          <a:xfrm>
            <a:off x="0" y="292426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D34C5937-11C0-4E5A-867C-7AB68EA5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71957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392623" y="292426"/>
            <a:ext cx="10219457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/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F516C013-C8E5-B44C-B6D6-DE71D0CC52C4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34E2D069-321B-434C-BB63-530EE51B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2183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1134319" y="0"/>
            <a:ext cx="1105768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/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DCA0415B-CCA3-7142-BDAA-6DAC63FB634C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040D77-4CF4-4BFB-9FFB-8C9746D3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49264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/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43A34E77-65E8-214A-93DD-907ECB950F42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A9C15D6B-DF62-4A31-87F3-2084A6C5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47893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コンテンツ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1DBC0F3-BB10-4F36-85D5-140DFFB233F5}" type="datetime1">
              <a:rPr lang="ja-JP" altLang="en-US" noProof="0" smtClean="0"/>
              <a:t>2024/6/10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6" name="図プレースホルダー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93359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4890577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45581" y="1507066"/>
            <a:ext cx="4890578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​​コネクタ(S) 9">
            <a:extLst>
              <a:ext uri="{FF2B5EF4-FFF2-40B4-BE49-F238E27FC236}">
                <a16:creationId xmlns:a16="http://schemas.microsoft.com/office/drawing/2014/main" id="{2B907ACF-A34F-FE4A-8511-B7FE12F69496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257057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コンテンツ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D93BC77-B9C0-4D1A-A1F1-8B5215F06F87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6" name="図プレースホルダー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11877" y="339645"/>
            <a:ext cx="4890577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08797" y="1507066"/>
            <a:ext cx="4890578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​​コネクタ(S) 13">
            <a:extLst>
              <a:ext uri="{FF2B5EF4-FFF2-40B4-BE49-F238E27FC236}">
                <a16:creationId xmlns:a16="http://schemas.microsoft.com/office/drawing/2014/main" id="{834037ED-B73E-2946-8FAC-2803EA71C585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267292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コンテンツ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4319" y="1"/>
            <a:ext cx="1105768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63CE491-4FB6-4E21-BB92-EB2496F4DC68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4890577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45581" y="1507066"/>
            <a:ext cx="4890578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​​コネクタ(S) 9">
            <a:extLst>
              <a:ext uri="{FF2B5EF4-FFF2-40B4-BE49-F238E27FC236}">
                <a16:creationId xmlns:a16="http://schemas.microsoft.com/office/drawing/2014/main" id="{2B907ACF-A34F-FE4A-8511-B7FE12F69496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39448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コンテンツ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"/>
            <a:ext cx="12192000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C5B352E-1625-434C-B1DB-AE1072BC6804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​​コネクタ(S) 11">
            <a:extLst>
              <a:ext uri="{FF2B5EF4-FFF2-40B4-BE49-F238E27FC236}">
                <a16:creationId xmlns:a16="http://schemas.microsoft.com/office/drawing/2014/main" id="{D69E9592-D634-1947-B3FB-EB3B7F16FF28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6D456EAF-F3B8-AF4A-90FF-4B0693C56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4890577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5" name="テキスト プレースホルダー 10">
            <a:extLst>
              <a:ext uri="{FF2B5EF4-FFF2-40B4-BE49-F238E27FC236}">
                <a16:creationId xmlns:a16="http://schemas.microsoft.com/office/drawing/2014/main" id="{F7FB4ADF-1B3E-A442-B2C9-518CBE7637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4" y="1507066"/>
            <a:ext cx="4890578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48996697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キャプション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346059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3354" y="4418889"/>
            <a:ext cx="3289100" cy="637507"/>
          </a:xfrm>
        </p:spPr>
        <p:txBody>
          <a:bodyPr lIns="0" rIns="0" rtlCol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タイトル </a:t>
            </a:r>
            <a:br>
              <a:rPr lang="ja-JP" altLang="en-US" noProof="0"/>
            </a:br>
            <a:r>
              <a:rPr lang="ja-JP" altLang="en-US" noProof="0"/>
              <a:t>ここに入力</a:t>
            </a:r>
          </a:p>
        </p:txBody>
      </p:sp>
      <p:sp>
        <p:nvSpPr>
          <p:cNvPr id="10" name="テキスト プレースホルダー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3355" y="5080791"/>
            <a:ext cx="3289100" cy="14847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1" name="直線​​コネクタ(S) 10">
            <a:extLst>
              <a:ext uri="{FF2B5EF4-FFF2-40B4-BE49-F238E27FC236}">
                <a16:creationId xmlns:a16="http://schemas.microsoft.com/office/drawing/2014/main" id="{B39C4094-208E-7E4A-848A-F76A1573073A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35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ゼンテーションのタイトル_4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34319" y="0"/>
            <a:ext cx="1105768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cxnSp>
        <p:nvCxnSpPr>
          <p:cNvPr id="3" name="直線​​コネクタ(S)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5684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キャプション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5445942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4418889"/>
            <a:ext cx="4609683" cy="637507"/>
          </a:xfrm>
        </p:spPr>
        <p:txBody>
          <a:bodyPr lIns="0" rIns="0" rtlCol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タイトルをここに入力</a:t>
            </a:r>
          </a:p>
        </p:txBody>
      </p:sp>
      <p:sp>
        <p:nvSpPr>
          <p:cNvPr id="10" name="テキスト プレースホルダー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2" y="5080791"/>
            <a:ext cx="4609683" cy="14847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8BE71BC7-72EE-294C-9A39-61A77EE295A0}"/>
              </a:ext>
            </a:extLst>
          </p:cNvPr>
          <p:cNvCxnSpPr>
            <a:cxnSpLocks/>
          </p:cNvCxnSpPr>
          <p:nvPr userDrawn="1"/>
        </p:nvCxnSpPr>
        <p:spPr>
          <a:xfrm>
            <a:off x="392623" y="5080791"/>
            <a:ext cx="4609683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38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キャプション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5581" y="4418889"/>
            <a:ext cx="3289100" cy="637507"/>
          </a:xfrm>
        </p:spPr>
        <p:txBody>
          <a:bodyPr lIns="0" rIns="0" rtlCol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タイトル </a:t>
            </a:r>
            <a:br>
              <a:rPr lang="ja-JP" altLang="en-US" noProof="0"/>
            </a:br>
            <a:r>
              <a:rPr lang="ja-JP" altLang="en-US" noProof="0"/>
              <a:t>ここに入力</a:t>
            </a:r>
          </a:p>
        </p:txBody>
      </p:sp>
      <p:sp>
        <p:nvSpPr>
          <p:cNvPr id="10" name="テキスト プレースホルダー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45582" y="5080791"/>
            <a:ext cx="3289100" cy="14847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8" name="直線​​コネクタ(S) 7">
            <a:extLst>
              <a:ext uri="{FF2B5EF4-FFF2-40B4-BE49-F238E27FC236}">
                <a16:creationId xmlns:a16="http://schemas.microsoft.com/office/drawing/2014/main" id="{776AC280-5A8D-B048-BECC-9C306F32508F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90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とキャプション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図プレースホルダー 5">
            <a:extLst>
              <a:ext uri="{FF2B5EF4-FFF2-40B4-BE49-F238E27FC236}">
                <a16:creationId xmlns:a16="http://schemas.microsoft.com/office/drawing/2014/main" id="{1F4417F7-7CDE-DF44-9B0E-AC44EE99BF4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429000"/>
            <a:ext cx="4609683" cy="637507"/>
          </a:xfrm>
        </p:spPr>
        <p:txBody>
          <a:bodyPr lIns="0" rIns="0" rtlCol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タイトルをここに入力</a:t>
            </a:r>
          </a:p>
        </p:txBody>
      </p:sp>
      <p:sp>
        <p:nvSpPr>
          <p:cNvPr id="10" name="テキスト プレースホルダー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2" y="4090902"/>
            <a:ext cx="4609683" cy="14847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1" name="直線​​コネクタ(S) 10">
            <a:extLst>
              <a:ext uri="{FF2B5EF4-FFF2-40B4-BE49-F238E27FC236}">
                <a16:creationId xmlns:a16="http://schemas.microsoft.com/office/drawing/2014/main" id="{79F22032-BAB9-744C-B14E-54350BBD1C7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380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B7EE051-157F-4817-9AAD-F9B0E4493136}" type="datetime1">
              <a:rPr lang="en-US" altLang="ja-JP" noProof="0" smtClean="0"/>
              <a:pPr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39645"/>
            <a:ext cx="10219457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長方形:角丸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2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4682" y="236635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57" name="長方形:角丸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図プレースホルダー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4682" y="3592038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1" name="長方形:角丸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図プレースホルダー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4682" y="485663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8" name="長方形:角丸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5605550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図プレースホルダー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683052" y="236635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0" name="長方形:角丸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561099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図プレースホルダー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83052" y="3592038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2" name="長方形:角丸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561099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図プレースホルダー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683052" y="485663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7" name="テキスト プレースホルダー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22571" y="2512451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09" name="テキスト プレースホルダー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1222570" y="2265592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0" name="テキスト プレースホルダー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2571" y="3745506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1" name="テキスト プレースホルダー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222570" y="3498647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2" name="テキスト プレースホルダー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22571" y="5006270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3" name="テキスト プレースホルダー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222570" y="4759411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4" name="テキスト プレースホルダー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500441" y="2512451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5" name="テキスト プレースホルダー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6500441" y="2265592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6" name="テキスト プレースホルダー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500441" y="3745506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7" name="テキスト プレースホルダー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6500441" y="3498647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8" name="テキスト プレースホルダー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500441" y="5006270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9" name="テキスト プレースホルダー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500441" y="4759411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cxnSp>
        <p:nvCxnSpPr>
          <p:cNvPr id="42" name="直線​​コネクタ(S) 41">
            <a:extLst>
              <a:ext uri="{FF2B5EF4-FFF2-40B4-BE49-F238E27FC236}">
                <a16:creationId xmlns:a16="http://schemas.microsoft.com/office/drawing/2014/main" id="{58A232C0-1AC5-164D-B8B6-CC8F07CF2E21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30752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77635D1-7B62-4920-982A-AB5302C87FCA}" type="datetime1">
              <a:rPr lang="en-US" altLang="ja-JP" noProof="0" smtClean="0"/>
              <a:pPr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​​コネクタ(S)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長方形:角丸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3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4683" y="2428792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57" name="長方形:角丸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3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図プレースホルダー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4683" y="3654477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1" name="長方形:角丸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3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図プレースホルダー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4683" y="491907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8" name="長方形:角丸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6472581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図プレースホルダー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544641" y="2428792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0" name="長方形:角丸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6472581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図プレースホルダー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44641" y="3654477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2" name="長方形:角丸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6472581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図プレースホルダー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544641" y="491907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7" name="テキスト プレースホルダー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13862" y="2574890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09" name="テキスト プレースホルダー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1213862" y="2328032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0" name="テキスト プレースホルダー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13862" y="3807945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1" name="テキスト プレースホルダー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213862" y="3561087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2" name="テキスト プレースホルダー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13862" y="5068709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3" name="テキスト プレースホルダー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213862" y="4821851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4" name="テキスト プレースホルダー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358765" y="2574890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5" name="テキスト プレースホルダー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7358764" y="2328032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6" name="テキスト プレースホルダー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358765" y="3807945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7" name="テキスト プレースホルダー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7358764" y="3561087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8" name="テキスト プレースホルダー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58765" y="5068709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9" name="テキスト プレースホルダー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7358764" y="4821851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</p:spTree>
    <p:extLst>
      <p:ext uri="{BB962C8B-B14F-4D97-AF65-F5344CB8AC3E}">
        <p14:creationId xmlns:p14="http://schemas.microsoft.com/office/powerpoint/2010/main" val="28440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図プレースホルダー 5">
            <a:extLst>
              <a:ext uri="{FF2B5EF4-FFF2-40B4-BE49-F238E27FC236}">
                <a16:creationId xmlns:a16="http://schemas.microsoft.com/office/drawing/2014/main" id="{D2B2CC15-A5D6-7646-B184-255F86FB708E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CA198B6-D363-41ED-B86D-B0B112779C93}" type="datetime1">
              <a:rPr lang="en-US" altLang="ja-JP" noProof="0" smtClean="0"/>
              <a:t>6/10/2024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10113030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30896" y="236635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58" name="図プレースホルダー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30896" y="3592038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2" name="図プレースホルダー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730896" y="485663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9" name="図プレースホルダー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949266" y="2366353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1" name="図プレースホルダー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949266" y="3592038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3" name="図プレースホルダー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949266" y="485663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7" name="テキスト プレースホルダー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88785" y="2512451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09" name="テキスト プレースホルダー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2488784" y="2265592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0" name="テキスト プレースホルダー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88785" y="3745506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1" name="テキスト プレースホルダー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2488784" y="3498647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2" name="テキスト プレースホルダー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88785" y="5006270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3" name="テキスト プレースホルダー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2488784" y="4759411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4" name="テキスト プレースホルダー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66655" y="2512451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5" name="テキスト プレースホルダー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7766655" y="2265592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6" name="テキスト プレースホルダー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766655" y="3745506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7" name="テキスト プレースホルダー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7766655" y="3498647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8" name="テキスト プレースホルダー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66655" y="5006270"/>
            <a:ext cx="3995035" cy="426685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9" name="テキスト プレースホルダー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7766655" y="4759411"/>
            <a:ext cx="3995036" cy="365095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cxnSp>
        <p:nvCxnSpPr>
          <p:cNvPr id="41" name="直線​​コネクタ(S) 40">
            <a:extLst>
              <a:ext uri="{FF2B5EF4-FFF2-40B4-BE49-F238E27FC236}">
                <a16:creationId xmlns:a16="http://schemas.microsoft.com/office/drawing/2014/main" id="{2D604C81-B013-4641-9B16-5E9ECBD30CBA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168177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図プレースホルダー 5">
            <a:extLst>
              <a:ext uri="{FF2B5EF4-FFF2-40B4-BE49-F238E27FC236}">
                <a16:creationId xmlns:a16="http://schemas.microsoft.com/office/drawing/2014/main" id="{C76CA39F-4826-EC4A-B911-A0B38E489269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377EF30-6CE8-42FA-8282-80452937FA03}" type="datetime1">
              <a:rPr lang="ja-JP" altLang="en-US" noProof="0" smtClean="0"/>
              <a:t>2024/6/10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974810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​​コネクタ(S)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2038081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4683" y="221546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58" name="図プレースホルダー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4683" y="3441149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62" name="図プレースホルダー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4683" y="4705745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99" name="図プレースホルダー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544641" y="2215464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1" name="図プレースホルダー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44641" y="3441149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3" name="図プレースホルダー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544641" y="4705745"/>
            <a:ext cx="369944" cy="3687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7" name="テキスト プレースホルダー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13862" y="2361562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09" name="テキスト プレースホルダー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1213862" y="2114704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0" name="テキスト プレースホルダー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13862" y="3594617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1" name="テキスト プレースホルダー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213862" y="3347759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2" name="テキスト プレースホルダー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13862" y="4855381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3" name="テキスト プレースホルダー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213862" y="4608523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4" name="テキスト プレースホルダー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358765" y="2361562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5" name="テキスト プレースホルダー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7358764" y="2114704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6" name="テキスト プレースホルダー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358765" y="3594617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7" name="テキスト プレースホルダー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7358764" y="3347759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8" name="テキスト プレースホルダー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58765" y="4855381"/>
            <a:ext cx="4411704" cy="365077"/>
          </a:xfrm>
        </p:spPr>
        <p:txBody>
          <a:bodyPr l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29" name="テキスト プレースホルダー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7358764" y="4608523"/>
            <a:ext cx="4411705" cy="312380"/>
          </a:xfrm>
        </p:spPr>
        <p:txBody>
          <a:bodyPr lIns="0" rtlCol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cxnSp>
        <p:nvCxnSpPr>
          <p:cNvPr id="79" name="直線​​コネクタ(S) 78">
            <a:extLst>
              <a:ext uri="{FF2B5EF4-FFF2-40B4-BE49-F238E27FC236}">
                <a16:creationId xmlns:a16="http://schemas.microsoft.com/office/drawing/2014/main" id="{6AF7CBB0-F32C-B84C-AEEA-FA0944BBB865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5857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ゼンテーションのタイトル_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DB4FF4E3-951F-F040-800F-0DDAC2CCC507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42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D8F9823-6490-41DF-B6D3-D0A52CB758C8}" type="datetime1">
              <a:rPr lang="ja-JP" altLang="en-US" smtClean="0"/>
              <a:pPr/>
              <a:t>2024/6/10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15219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4" y="1507066"/>
            <a:ext cx="10115221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2A21F7CE-A4E6-574A-B490-8FC4327728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1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DC58A07-8106-4370-85CA-F66E1E46183B}" type="datetime1">
              <a:rPr lang="ja-JP" altLang="en-US" smtClean="0"/>
              <a:t>2024/6/10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4" y="1507066"/>
            <a:ext cx="11369070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​​コネクタ(S)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05728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5">
            <a:extLst>
              <a:ext uri="{FF2B5EF4-FFF2-40B4-BE49-F238E27FC236}">
                <a16:creationId xmlns:a16="http://schemas.microsoft.com/office/drawing/2014/main" id="{91DF7114-976E-3345-A7C4-77F951EA42C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4E7DF6-22EE-4DD5-9163-81B0E8A9B865}" type="datetime1">
              <a:rPr lang="ja-JP" altLang="en-US" smtClean="0"/>
              <a:t>2024/6/10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27322" y="1507066"/>
            <a:ext cx="10134371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0676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5">
            <a:extLst>
              <a:ext uri="{FF2B5EF4-FFF2-40B4-BE49-F238E27FC236}">
                <a16:creationId xmlns:a16="http://schemas.microsoft.com/office/drawing/2014/main" id="{CCA2E80D-B045-2346-9C1F-70BFBD4AF7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0C9CE5E-E402-4A55-B1D5-42C578514DA6}" type="datetime1">
              <a:rPr lang="ja-JP" altLang="en-US" smtClean="0"/>
              <a:t>2024/6/10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1FEFF75-79D2-EE46-877B-299D1510E681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rtlCol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ここにタイトルを入力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624" y="1507066"/>
            <a:ext cx="11369070" cy="4849283"/>
          </a:xfrm>
        </p:spPr>
        <p:txBody>
          <a:bodyPr lIns="0" rIns="0"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​​コネクタ(S) 11">
            <a:extLst>
              <a:ext uri="{FF2B5EF4-FFF2-40B4-BE49-F238E27FC236}">
                <a16:creationId xmlns:a16="http://schemas.microsoft.com/office/drawing/2014/main" id="{740B4699-8C04-D74B-BFAF-27221E81DEBB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8705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区切り線スライド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215342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 rtlCol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サブタイトルをここに入力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rtlCol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cxnSp>
        <p:nvCxnSpPr>
          <p:cNvPr id="12" name="直線​​コネクタ(S) 11">
            <a:extLst>
              <a:ext uri="{FF2B5EF4-FFF2-40B4-BE49-F238E27FC236}">
                <a16:creationId xmlns:a16="http://schemas.microsoft.com/office/drawing/2014/main" id="{E71328B3-338C-BB43-A9F5-AACCE2E54E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9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902FA6-24E0-3C4A-8B7A-F529DB12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845A71-C369-2A42-A14F-2BD1985F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870798-FB93-8742-9A92-FA7A241AF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B195C50-09D6-48F5-8247-B1FF16755C7B}" type="datetime1">
              <a:rPr lang="en-US" altLang="ja-JP" noProof="0" smtClean="0"/>
              <a:pPr/>
              <a:t>6/10/2024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2A715-D537-DD4B-8BE6-1E573155F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A9E735-B191-784C-98F7-65384DACA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2C6627B-E4D5-2947-8E88-B84039729B99}" type="slidenum">
              <a:rPr lang="en-US" altLang="ja-JP" noProof="0" smtClean="0"/>
              <a:pPr/>
              <a:t>‹#›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458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3" r:id="rId2"/>
    <p:sldLayoutId id="2147483670" r:id="rId3"/>
    <p:sldLayoutId id="2147483674" r:id="rId4"/>
    <p:sldLayoutId id="2147483676" r:id="rId5"/>
    <p:sldLayoutId id="2147483675" r:id="rId6"/>
    <p:sldLayoutId id="2147483677" r:id="rId7"/>
    <p:sldLayoutId id="2147483678" r:id="rId8"/>
    <p:sldLayoutId id="2147483679" r:id="rId9"/>
    <p:sldLayoutId id="2147483681" r:id="rId10"/>
    <p:sldLayoutId id="2147483682" r:id="rId11"/>
    <p:sldLayoutId id="2147483686" r:id="rId12"/>
    <p:sldLayoutId id="2147483683" r:id="rId13"/>
    <p:sldLayoutId id="2147483685" r:id="rId14"/>
    <p:sldLayoutId id="2147483684" r:id="rId15"/>
    <p:sldLayoutId id="2147483680" r:id="rId16"/>
    <p:sldLayoutId id="2147483691" r:id="rId17"/>
    <p:sldLayoutId id="2147483692" r:id="rId18"/>
    <p:sldLayoutId id="2147483693" r:id="rId19"/>
    <p:sldLayoutId id="2147483694" r:id="rId20"/>
    <p:sldLayoutId id="2147483688" r:id="rId21"/>
    <p:sldLayoutId id="2147483687" r:id="rId22"/>
    <p:sldLayoutId id="2147483689" r:id="rId23"/>
    <p:sldLayoutId id="2147483690" r:id="rId24"/>
    <p:sldLayoutId id="2147483695" r:id="rId25"/>
    <p:sldLayoutId id="2147483696" r:id="rId26"/>
    <p:sldLayoutId id="2147483697" r:id="rId27"/>
    <p:sldLayoutId id="2147483698" r:id="rId28"/>
    <p:sldLayoutId id="2147483703" r:id="rId29"/>
    <p:sldLayoutId id="2147483704" r:id="rId30"/>
    <p:sldLayoutId id="2147483705" r:id="rId31"/>
    <p:sldLayoutId id="2147483706" r:id="rId32"/>
    <p:sldLayoutId id="2147483700" r:id="rId33"/>
    <p:sldLayoutId id="2147483699" r:id="rId34"/>
    <p:sldLayoutId id="2147483701" r:id="rId35"/>
    <p:sldLayoutId id="2147483702" r:id="rId3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プレースホルダー 21">
            <a:extLst>
              <a:ext uri="{FF2B5EF4-FFF2-40B4-BE49-F238E27FC236}">
                <a16:creationId xmlns:a16="http://schemas.microsoft.com/office/drawing/2014/main" id="{DB20DB88-CBCC-9A4A-BA0A-4807E1B8E80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/>
          <a:srcRect t="18482" b="6518"/>
          <a:stretch/>
        </p:blipFill>
        <p:spPr>
          <a:xfrm>
            <a:off x="0" y="1"/>
            <a:ext cx="12192000" cy="6857999"/>
          </a:xfrm>
          <a:noFill/>
        </p:spPr>
      </p:pic>
      <p:sp>
        <p:nvSpPr>
          <p:cNvPr id="5" name="タイトル 4">
            <a:extLst>
              <a:ext uri="{FF2B5EF4-FFF2-40B4-BE49-F238E27FC236}">
                <a16:creationId xmlns:a16="http://schemas.microsoft.com/office/drawing/2014/main" id="{99516ACA-375D-1140-8EDA-CE04AAC75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878" y="109607"/>
            <a:ext cx="10236679" cy="823912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　　</a:t>
            </a:r>
            <a:r>
              <a:rPr lang="ja-JP" altLang="en-US" b="1" dirty="0">
                <a:solidFill>
                  <a:srgbClr val="FF0000"/>
                </a:solidFill>
              </a:rPr>
              <a:t>神奈川県</a:t>
            </a:r>
            <a:r>
              <a:rPr lang="en-US" altLang="ja-JP" b="1" dirty="0">
                <a:solidFill>
                  <a:srgbClr val="FF0000"/>
                </a:solidFill>
              </a:rPr>
              <a:t>U15</a:t>
            </a:r>
            <a:r>
              <a:rPr lang="ja-JP" altLang="en-US" b="1" dirty="0">
                <a:solidFill>
                  <a:srgbClr val="FF0000"/>
                </a:solidFill>
              </a:rPr>
              <a:t>　ブロック優勝　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部昇格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1039" y="5905761"/>
            <a:ext cx="5431203" cy="707824"/>
          </a:xfrm>
        </p:spPr>
        <p:txBody>
          <a:bodyPr rtlCol="0" anchor="b">
            <a:normAutofit/>
          </a:bodyPr>
          <a:lstStyle/>
          <a:p>
            <a:pPr rtl="0"/>
            <a:r>
              <a:rPr lang="en-US" altLang="ja-JP" b="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b="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年生が少ない中の価値ある昇格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9C3B57A-D27A-69F6-563D-16379D9CA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2558" y="5859753"/>
            <a:ext cx="4771284" cy="82391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24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期生　航太郎・太壱・博直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が繋げたから今がある</a:t>
            </a:r>
            <a:endParaRPr lang="en-US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58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ool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15D1BB"/>
      </a:accent1>
      <a:accent2>
        <a:srgbClr val="0FB4DB"/>
      </a:accent2>
      <a:accent3>
        <a:srgbClr val="0D81BB"/>
      </a:accent3>
      <a:accent4>
        <a:srgbClr val="045FC4"/>
      </a:accent4>
      <a:accent5>
        <a:srgbClr val="953FF3"/>
      </a:accent5>
      <a:accent6>
        <a:srgbClr val="C03EF4"/>
      </a:accent6>
      <a:hlink>
        <a:srgbClr val="8F8F8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570633_TF44450328" id="{CF354711-21B6-4C48-B051-847711B8109E}" vid="{AAC9B405-7118-4006-B0F3-692F9765C8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モダンですっきりと洗練されたプレゼンテーション</Template>
  <TotalTime>17</TotalTime>
  <Words>33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HGS創英角ｺﾞｼｯｸUB</vt:lpstr>
      <vt:lpstr>Meiryo UI</vt:lpstr>
      <vt:lpstr>Arial</vt:lpstr>
      <vt:lpstr>Sagona ExtraLight</vt:lpstr>
      <vt:lpstr>Speak Pro</vt:lpstr>
      <vt:lpstr>Office テーマ</vt:lpstr>
      <vt:lpstr>　　神奈川県U15　ブロック優勝　3部昇格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直礼 宮下</dc:creator>
  <cp:lastModifiedBy>直礼 宮下</cp:lastModifiedBy>
  <cp:revision>2</cp:revision>
  <dcterms:created xsi:type="dcterms:W3CDTF">2024-06-06T06:15:06Z</dcterms:created>
  <dcterms:modified xsi:type="dcterms:W3CDTF">2024-06-09T23:24:03Z</dcterms:modified>
</cp:coreProperties>
</file>